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Lst>
  <p:notesMasterIdLst>
    <p:notesMasterId r:id="rId9"/>
  </p:notesMasterIdLst>
  <p:handoutMasterIdLst>
    <p:handoutMasterId r:id="rId10"/>
  </p:handoutMasterIdLst>
  <p:sldIdLst>
    <p:sldId id="256" r:id="rId6"/>
    <p:sldId id="331" r:id="rId7"/>
    <p:sldId id="332" r:id="rId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37"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User" initials="GU" lastIdx="4" clrIdx="0">
    <p:extLst>
      <p:ext uri="{19B8F6BF-5375-455C-9EA6-DF929625EA0E}">
        <p15:presenceInfo xmlns:p15="http://schemas.microsoft.com/office/powerpoint/2012/main" userId="S::urn:spo:anon#bb34ef17d59ed40bdd8a1a929c83364952981d9a40cb28097c364b8bcd48de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923A"/>
    <a:srgbClr val="165788"/>
    <a:srgbClr val="8F3F6D"/>
    <a:srgbClr val="394A58"/>
    <a:srgbClr val="E6B11A"/>
    <a:srgbClr val="63B1E5"/>
    <a:srgbClr val="8996A0"/>
    <a:srgbClr val="D1D4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CEAD63-DE7F-49CE-BE7F-FE35B0775300}" v="5" dt="2023-11-08T17:12:33.8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79" d="100"/>
          <a:sy n="79" d="100"/>
        </p:scale>
        <p:origin x="848" y="48"/>
      </p:cViewPr>
      <p:guideLst>
        <p:guide orient="horz" pos="3137"/>
        <p:guide pos="2880"/>
      </p:guideLst>
    </p:cSldViewPr>
  </p:slideViewPr>
  <p:notesTextViewPr>
    <p:cViewPr>
      <p:scale>
        <a:sx n="100" d="100"/>
        <a:sy n="100" d="100"/>
      </p:scale>
      <p:origin x="0" y="0"/>
    </p:cViewPr>
  </p:notesTextViewPr>
  <p:notesViewPr>
    <p:cSldViewPr snapToGrid="0" snapToObjects="1">
      <p:cViewPr varScale="1">
        <p:scale>
          <a:sx n="51" d="100"/>
          <a:sy n="51" d="100"/>
        </p:scale>
        <p:origin x="2692"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alkovic" userId="db0ef3d8-9f4d-4add-b093-cf79a51dd358" providerId="ADAL" clId="{EEC8DEF1-F2E7-46DF-ABDC-0623605DCED2}"/>
    <pc:docChg chg="custSel modSld">
      <pc:chgData name="Megan Balkovic" userId="db0ef3d8-9f4d-4add-b093-cf79a51dd358" providerId="ADAL" clId="{EEC8DEF1-F2E7-46DF-ABDC-0623605DCED2}" dt="2023-04-24T22:46:43.804" v="46" actId="6549"/>
      <pc:docMkLst>
        <pc:docMk/>
      </pc:docMkLst>
      <pc:sldChg chg="addSp modSp mod setBg">
        <pc:chgData name="Megan Balkovic" userId="db0ef3d8-9f4d-4add-b093-cf79a51dd358" providerId="ADAL" clId="{EEC8DEF1-F2E7-46DF-ABDC-0623605DCED2}" dt="2023-04-24T22:46:26.594" v="3" actId="962"/>
        <pc:sldMkLst>
          <pc:docMk/>
          <pc:sldMk cId="0" sldId="256"/>
        </pc:sldMkLst>
        <pc:spChg chg="add">
          <ac:chgData name="Megan Balkovic" userId="db0ef3d8-9f4d-4add-b093-cf79a51dd358" providerId="ADAL" clId="{EEC8DEF1-F2E7-46DF-ABDC-0623605DCED2}" dt="2023-04-24T22:46:24.201" v="1" actId="26606"/>
          <ac:spMkLst>
            <pc:docMk/>
            <pc:sldMk cId="0" sldId="256"/>
            <ac:spMk id="11" creationId="{42A4FC2C-047E-45A5-965D-8E1E3BF09BC6}"/>
          </ac:spMkLst>
        </pc:spChg>
        <pc:picChg chg="mod">
          <ac:chgData name="Megan Balkovic" userId="db0ef3d8-9f4d-4add-b093-cf79a51dd358" providerId="ADAL" clId="{EEC8DEF1-F2E7-46DF-ABDC-0623605DCED2}" dt="2023-04-24T22:46:26.594" v="3" actId="962"/>
          <ac:picMkLst>
            <pc:docMk/>
            <pc:sldMk cId="0" sldId="256"/>
            <ac:picMk id="6" creationId="{DECAEABB-EC64-39A3-2684-169B7D57F079}"/>
          </ac:picMkLst>
        </pc:picChg>
      </pc:sldChg>
      <pc:sldChg chg="modSp mod">
        <pc:chgData name="Megan Balkovic" userId="db0ef3d8-9f4d-4add-b093-cf79a51dd358" providerId="ADAL" clId="{EEC8DEF1-F2E7-46DF-ABDC-0623605DCED2}" dt="2023-04-24T22:46:43.804" v="46" actId="6549"/>
        <pc:sldMkLst>
          <pc:docMk/>
          <pc:sldMk cId="751895207" sldId="331"/>
        </pc:sldMkLst>
        <pc:spChg chg="mod">
          <ac:chgData name="Megan Balkovic" userId="db0ef3d8-9f4d-4add-b093-cf79a51dd358" providerId="ADAL" clId="{EEC8DEF1-F2E7-46DF-ABDC-0623605DCED2}" dt="2023-04-24T22:46:43.804" v="46" actId="6549"/>
          <ac:spMkLst>
            <pc:docMk/>
            <pc:sldMk cId="751895207" sldId="331"/>
            <ac:spMk id="7" creationId="{54A8C80A-C78A-4F51-A160-4709C0AADE19}"/>
          </ac:spMkLst>
        </pc:spChg>
      </pc:sldChg>
    </pc:docChg>
  </pc:docChgLst>
  <pc:docChgLst>
    <pc:chgData name="Megan Balkovic" userId="db0ef3d8-9f4d-4add-b093-cf79a51dd358" providerId="ADAL" clId="{09CEAD63-DE7F-49CE-BE7F-FE35B0775300}"/>
    <pc:docChg chg="undo custSel addSld delSld modSld modMainMaster modNotesMaster">
      <pc:chgData name="Megan Balkovic" userId="db0ef3d8-9f4d-4add-b093-cf79a51dd358" providerId="ADAL" clId="{09CEAD63-DE7F-49CE-BE7F-FE35B0775300}" dt="2023-11-08T17:12:41.335" v="64" actId="47"/>
      <pc:docMkLst>
        <pc:docMk/>
      </pc:docMkLst>
      <pc:sldChg chg="modSp mod">
        <pc:chgData name="Megan Balkovic" userId="db0ef3d8-9f4d-4add-b093-cf79a51dd358" providerId="ADAL" clId="{09CEAD63-DE7F-49CE-BE7F-FE35B0775300}" dt="2023-11-08T17:08:54.521" v="4"/>
        <pc:sldMkLst>
          <pc:docMk/>
          <pc:sldMk cId="0" sldId="256"/>
        </pc:sldMkLst>
        <pc:spChg chg="mod">
          <ac:chgData name="Megan Balkovic" userId="db0ef3d8-9f4d-4add-b093-cf79a51dd358" providerId="ADAL" clId="{09CEAD63-DE7F-49CE-BE7F-FE35B0775300}" dt="2023-11-08T17:08:54.521" v="4"/>
          <ac:spMkLst>
            <pc:docMk/>
            <pc:sldMk cId="0" sldId="256"/>
            <ac:spMk id="11" creationId="{42A4FC2C-047E-45A5-965D-8E1E3BF09BC6}"/>
          </ac:spMkLst>
        </pc:spChg>
        <pc:picChg chg="mod">
          <ac:chgData name="Megan Balkovic" userId="db0ef3d8-9f4d-4add-b093-cf79a51dd358" providerId="ADAL" clId="{09CEAD63-DE7F-49CE-BE7F-FE35B0775300}" dt="2023-11-08T17:08:54.521" v="4"/>
          <ac:picMkLst>
            <pc:docMk/>
            <pc:sldMk cId="0" sldId="256"/>
            <ac:picMk id="6" creationId="{DECAEABB-EC64-39A3-2684-169B7D57F079}"/>
          </ac:picMkLst>
        </pc:picChg>
      </pc:sldChg>
      <pc:sldChg chg="modSp del mod">
        <pc:chgData name="Megan Balkovic" userId="db0ef3d8-9f4d-4add-b093-cf79a51dd358" providerId="ADAL" clId="{09CEAD63-DE7F-49CE-BE7F-FE35B0775300}" dt="2023-11-08T17:12:41.335" v="64" actId="47"/>
        <pc:sldMkLst>
          <pc:docMk/>
          <pc:sldMk cId="2364300686" sldId="330"/>
        </pc:sldMkLst>
        <pc:spChg chg="mod">
          <ac:chgData name="Megan Balkovic" userId="db0ef3d8-9f4d-4add-b093-cf79a51dd358" providerId="ADAL" clId="{09CEAD63-DE7F-49CE-BE7F-FE35B0775300}" dt="2023-11-08T17:11:30.159" v="9" actId="21"/>
          <ac:spMkLst>
            <pc:docMk/>
            <pc:sldMk cId="2364300686" sldId="330"/>
            <ac:spMk id="7" creationId="{54A8C80A-C78A-4F51-A160-4709C0AADE19}"/>
          </ac:spMkLst>
        </pc:spChg>
        <pc:spChg chg="mod">
          <ac:chgData name="Megan Balkovic" userId="db0ef3d8-9f4d-4add-b093-cf79a51dd358" providerId="ADAL" clId="{09CEAD63-DE7F-49CE-BE7F-FE35B0775300}" dt="2023-11-08T17:12:01.725" v="58" actId="21"/>
          <ac:spMkLst>
            <pc:docMk/>
            <pc:sldMk cId="2364300686" sldId="330"/>
            <ac:spMk id="8" creationId="{7628B489-46B4-46CF-AF4F-958A4159E9B2}"/>
          </ac:spMkLst>
        </pc:spChg>
        <pc:spChg chg="mod">
          <ac:chgData name="Megan Balkovic" userId="db0ef3d8-9f4d-4add-b093-cf79a51dd358" providerId="ADAL" clId="{09CEAD63-DE7F-49CE-BE7F-FE35B0775300}" dt="2023-11-08T17:08:54.521" v="4"/>
          <ac:spMkLst>
            <pc:docMk/>
            <pc:sldMk cId="2364300686" sldId="330"/>
            <ac:spMk id="10" creationId="{D0EB3920-5679-409C-8E2D-5626E2B155DB}"/>
          </ac:spMkLst>
        </pc:spChg>
      </pc:sldChg>
      <pc:sldChg chg="modSp mod">
        <pc:chgData name="Megan Balkovic" userId="db0ef3d8-9f4d-4add-b093-cf79a51dd358" providerId="ADAL" clId="{09CEAD63-DE7F-49CE-BE7F-FE35B0775300}" dt="2023-11-08T17:11:17.646" v="7" actId="1076"/>
        <pc:sldMkLst>
          <pc:docMk/>
          <pc:sldMk cId="751895207" sldId="331"/>
        </pc:sldMkLst>
        <pc:spChg chg="mod">
          <ac:chgData name="Megan Balkovic" userId="db0ef3d8-9f4d-4add-b093-cf79a51dd358" providerId="ADAL" clId="{09CEAD63-DE7F-49CE-BE7F-FE35B0775300}" dt="2023-11-08T17:10:57.664" v="5" actId="1076"/>
          <ac:spMkLst>
            <pc:docMk/>
            <pc:sldMk cId="751895207" sldId="331"/>
            <ac:spMk id="7" creationId="{54A8C80A-C78A-4F51-A160-4709C0AADE19}"/>
          </ac:spMkLst>
        </pc:spChg>
        <pc:spChg chg="mod">
          <ac:chgData name="Megan Balkovic" userId="db0ef3d8-9f4d-4add-b093-cf79a51dd358" providerId="ADAL" clId="{09CEAD63-DE7F-49CE-BE7F-FE35B0775300}" dt="2023-11-08T17:11:07.340" v="6" actId="1076"/>
          <ac:spMkLst>
            <pc:docMk/>
            <pc:sldMk cId="751895207" sldId="331"/>
            <ac:spMk id="8" creationId="{7628B489-46B4-46CF-AF4F-958A4159E9B2}"/>
          </ac:spMkLst>
        </pc:spChg>
        <pc:spChg chg="mod">
          <ac:chgData name="Megan Balkovic" userId="db0ef3d8-9f4d-4add-b093-cf79a51dd358" providerId="ADAL" clId="{09CEAD63-DE7F-49CE-BE7F-FE35B0775300}" dt="2023-11-08T17:11:17.646" v="7" actId="1076"/>
          <ac:spMkLst>
            <pc:docMk/>
            <pc:sldMk cId="751895207" sldId="331"/>
            <ac:spMk id="9" creationId="{4C3580E7-041F-4356-96E0-641995210580}"/>
          </ac:spMkLst>
        </pc:spChg>
        <pc:spChg chg="mod">
          <ac:chgData name="Megan Balkovic" userId="db0ef3d8-9f4d-4add-b093-cf79a51dd358" providerId="ADAL" clId="{09CEAD63-DE7F-49CE-BE7F-FE35B0775300}" dt="2023-11-08T17:08:54.521" v="4"/>
          <ac:spMkLst>
            <pc:docMk/>
            <pc:sldMk cId="751895207" sldId="331"/>
            <ac:spMk id="10" creationId="{D0EB3920-5679-409C-8E2D-5626E2B155DB}"/>
          </ac:spMkLst>
        </pc:spChg>
      </pc:sldChg>
      <pc:sldChg chg="addSp delSp modSp add mod">
        <pc:chgData name="Megan Balkovic" userId="db0ef3d8-9f4d-4add-b093-cf79a51dd358" providerId="ADAL" clId="{09CEAD63-DE7F-49CE-BE7F-FE35B0775300}" dt="2023-11-08T17:12:37.833" v="63" actId="1076"/>
        <pc:sldMkLst>
          <pc:docMk/>
          <pc:sldMk cId="3240998410" sldId="332"/>
        </pc:sldMkLst>
        <pc:spChg chg="add del mod">
          <ac:chgData name="Megan Balkovic" userId="db0ef3d8-9f4d-4add-b093-cf79a51dd358" providerId="ADAL" clId="{09CEAD63-DE7F-49CE-BE7F-FE35B0775300}" dt="2023-11-08T17:12:30.181" v="60" actId="478"/>
          <ac:spMkLst>
            <pc:docMk/>
            <pc:sldMk cId="3240998410" sldId="332"/>
            <ac:spMk id="3" creationId="{61ACE4D2-011A-603D-C9C4-8FEDFD6CE8EF}"/>
          </ac:spMkLst>
        </pc:spChg>
        <pc:spChg chg="add mod">
          <ac:chgData name="Megan Balkovic" userId="db0ef3d8-9f4d-4add-b093-cf79a51dd358" providerId="ADAL" clId="{09CEAD63-DE7F-49CE-BE7F-FE35B0775300}" dt="2023-11-08T17:12:37.833" v="63" actId="1076"/>
          <ac:spMkLst>
            <pc:docMk/>
            <pc:sldMk cId="3240998410" sldId="332"/>
            <ac:spMk id="4" creationId="{54F65B2C-D27C-A7FB-469F-3EC8D42EB28A}"/>
          </ac:spMkLst>
        </pc:spChg>
        <pc:spChg chg="mod">
          <ac:chgData name="Megan Balkovic" userId="db0ef3d8-9f4d-4add-b093-cf79a51dd358" providerId="ADAL" clId="{09CEAD63-DE7F-49CE-BE7F-FE35B0775300}" dt="2023-11-08T17:11:41.356" v="53" actId="6549"/>
          <ac:spMkLst>
            <pc:docMk/>
            <pc:sldMk cId="3240998410" sldId="332"/>
            <ac:spMk id="7" creationId="{54A8C80A-C78A-4F51-A160-4709C0AADE19}"/>
          </ac:spMkLst>
        </pc:spChg>
        <pc:spChg chg="del mod">
          <ac:chgData name="Megan Balkovic" userId="db0ef3d8-9f4d-4add-b093-cf79a51dd358" providerId="ADAL" clId="{09CEAD63-DE7F-49CE-BE7F-FE35B0775300}" dt="2023-11-08T17:12:27.321" v="59" actId="478"/>
          <ac:spMkLst>
            <pc:docMk/>
            <pc:sldMk cId="3240998410" sldId="332"/>
            <ac:spMk id="8" creationId="{7628B489-46B4-46CF-AF4F-958A4159E9B2}"/>
          </ac:spMkLst>
        </pc:spChg>
        <pc:spChg chg="del">
          <ac:chgData name="Megan Balkovic" userId="db0ef3d8-9f4d-4add-b093-cf79a51dd358" providerId="ADAL" clId="{09CEAD63-DE7F-49CE-BE7F-FE35B0775300}" dt="2023-11-08T17:12:32.814" v="61" actId="478"/>
          <ac:spMkLst>
            <pc:docMk/>
            <pc:sldMk cId="3240998410" sldId="332"/>
            <ac:spMk id="9" creationId="{4C3580E7-041F-4356-96E0-641995210580}"/>
          </ac:spMkLst>
        </pc:spChg>
      </pc:sldChg>
      <pc:sldMasterChg chg="modSp modSldLayout">
        <pc:chgData name="Megan Balkovic" userId="db0ef3d8-9f4d-4add-b093-cf79a51dd358" providerId="ADAL" clId="{09CEAD63-DE7F-49CE-BE7F-FE35B0775300}" dt="2023-11-08T17:08:54.521" v="4"/>
        <pc:sldMasterMkLst>
          <pc:docMk/>
          <pc:sldMasterMk cId="4293330442" sldId="2147483648"/>
        </pc:sldMasterMkLst>
        <pc:spChg chg="mod">
          <ac:chgData name="Megan Balkovic" userId="db0ef3d8-9f4d-4add-b093-cf79a51dd358" providerId="ADAL" clId="{09CEAD63-DE7F-49CE-BE7F-FE35B0775300}" dt="2023-11-08T17:08:54.521" v="4"/>
          <ac:spMkLst>
            <pc:docMk/>
            <pc:sldMasterMk cId="4293330442" sldId="2147483648"/>
            <ac:spMk id="3" creationId="{00000000-0000-0000-0000-000000000000}"/>
          </ac:spMkLst>
        </pc:spChg>
        <pc:spChg chg="mod">
          <ac:chgData name="Megan Balkovic" userId="db0ef3d8-9f4d-4add-b093-cf79a51dd358" providerId="ADAL" clId="{09CEAD63-DE7F-49CE-BE7F-FE35B0775300}" dt="2023-11-08T17:08:54.521" v="4"/>
          <ac:spMkLst>
            <pc:docMk/>
            <pc:sldMasterMk cId="4293330442" sldId="2147483648"/>
            <ac:spMk id="4" creationId="{00000000-0000-0000-0000-000000000000}"/>
          </ac:spMkLst>
        </pc:spChg>
        <pc:spChg chg="mod">
          <ac:chgData name="Megan Balkovic" userId="db0ef3d8-9f4d-4add-b093-cf79a51dd358" providerId="ADAL" clId="{09CEAD63-DE7F-49CE-BE7F-FE35B0775300}" dt="2023-11-08T17:08:54.521" v="4"/>
          <ac:spMkLst>
            <pc:docMk/>
            <pc:sldMasterMk cId="4293330442" sldId="2147483648"/>
            <ac:spMk id="6" creationId="{00000000-0000-0000-0000-000000000000}"/>
          </ac:spMkLst>
        </pc:spChg>
        <pc:cxnChg chg="mod">
          <ac:chgData name="Megan Balkovic" userId="db0ef3d8-9f4d-4add-b093-cf79a51dd358" providerId="ADAL" clId="{09CEAD63-DE7F-49CE-BE7F-FE35B0775300}" dt="2023-11-08T17:08:54.521" v="4"/>
          <ac:cxnSpMkLst>
            <pc:docMk/>
            <pc:sldMasterMk cId="4293330442" sldId="2147483648"/>
            <ac:cxnSpMk id="8" creationId="{11A109CA-BA56-4DDC-A3D8-FA891E59EF5D}"/>
          </ac:cxnSpMkLst>
        </pc:cxnChg>
        <pc:sldLayoutChg chg="modSp">
          <pc:chgData name="Megan Balkovic" userId="db0ef3d8-9f4d-4add-b093-cf79a51dd358" providerId="ADAL" clId="{09CEAD63-DE7F-49CE-BE7F-FE35B0775300}" dt="2023-11-08T17:08:54.521" v="4"/>
          <pc:sldLayoutMkLst>
            <pc:docMk/>
            <pc:sldMasterMk cId="4293330442" sldId="2147483648"/>
            <pc:sldLayoutMk cId="141787431" sldId="2147483649"/>
          </pc:sldLayoutMkLst>
          <pc:spChg chg="mod">
            <ac:chgData name="Megan Balkovic" userId="db0ef3d8-9f4d-4add-b093-cf79a51dd358" providerId="ADAL" clId="{09CEAD63-DE7F-49CE-BE7F-FE35B0775300}" dt="2023-11-08T17:08:54.521" v="4"/>
            <ac:spMkLst>
              <pc:docMk/>
              <pc:sldMasterMk cId="4293330442" sldId="2147483648"/>
              <pc:sldLayoutMk cId="141787431" sldId="2147483649"/>
              <ac:spMk id="2" creationId="{00000000-0000-0000-0000-000000000000}"/>
            </ac:spMkLst>
          </pc:spChg>
          <pc:spChg chg="mod">
            <ac:chgData name="Megan Balkovic" userId="db0ef3d8-9f4d-4add-b093-cf79a51dd358" providerId="ADAL" clId="{09CEAD63-DE7F-49CE-BE7F-FE35B0775300}" dt="2023-11-08T17:08:54.521" v="4"/>
            <ac:spMkLst>
              <pc:docMk/>
              <pc:sldMasterMk cId="4293330442" sldId="2147483648"/>
              <pc:sldLayoutMk cId="141787431" sldId="2147483649"/>
              <ac:spMk id="3" creationId="{00000000-0000-0000-0000-000000000000}"/>
            </ac:spMkLst>
          </pc:spChg>
        </pc:sldLayoutChg>
        <pc:sldLayoutChg chg="modSp">
          <pc:chgData name="Megan Balkovic" userId="db0ef3d8-9f4d-4add-b093-cf79a51dd358" providerId="ADAL" clId="{09CEAD63-DE7F-49CE-BE7F-FE35B0775300}" dt="2023-11-08T17:08:54.521" v="4"/>
          <pc:sldLayoutMkLst>
            <pc:docMk/>
            <pc:sldMasterMk cId="4293330442" sldId="2147483648"/>
            <pc:sldLayoutMk cId="3560436042" sldId="2147483650"/>
          </pc:sldLayoutMkLst>
          <pc:spChg chg="mod">
            <ac:chgData name="Megan Balkovic" userId="db0ef3d8-9f4d-4add-b093-cf79a51dd358" providerId="ADAL" clId="{09CEAD63-DE7F-49CE-BE7F-FE35B0775300}" dt="2023-11-08T17:08:54.521" v="4"/>
            <ac:spMkLst>
              <pc:docMk/>
              <pc:sldMasterMk cId="4293330442" sldId="2147483648"/>
              <pc:sldLayoutMk cId="3560436042" sldId="2147483650"/>
              <ac:spMk id="2" creationId="{00000000-0000-0000-0000-000000000000}"/>
            </ac:spMkLst>
          </pc:spChg>
        </pc:sldLayoutChg>
        <pc:sldLayoutChg chg="modSp">
          <pc:chgData name="Megan Balkovic" userId="db0ef3d8-9f4d-4add-b093-cf79a51dd358" providerId="ADAL" clId="{09CEAD63-DE7F-49CE-BE7F-FE35B0775300}" dt="2023-11-08T17:08:54.521" v="4"/>
          <pc:sldLayoutMkLst>
            <pc:docMk/>
            <pc:sldMasterMk cId="4293330442" sldId="2147483648"/>
            <pc:sldLayoutMk cId="2219390938" sldId="2147483652"/>
          </pc:sldLayoutMkLst>
          <pc:spChg chg="mod">
            <ac:chgData name="Megan Balkovic" userId="db0ef3d8-9f4d-4add-b093-cf79a51dd358" providerId="ADAL" clId="{09CEAD63-DE7F-49CE-BE7F-FE35B0775300}" dt="2023-11-08T17:08:54.521" v="4"/>
            <ac:spMkLst>
              <pc:docMk/>
              <pc:sldMasterMk cId="4293330442" sldId="2147483648"/>
              <pc:sldLayoutMk cId="2219390938" sldId="2147483652"/>
              <ac:spMk id="2" creationId="{00000000-0000-0000-0000-000000000000}"/>
            </ac:spMkLst>
          </pc:spChg>
          <pc:spChg chg="mod">
            <ac:chgData name="Megan Balkovic" userId="db0ef3d8-9f4d-4add-b093-cf79a51dd358" providerId="ADAL" clId="{09CEAD63-DE7F-49CE-BE7F-FE35B0775300}" dt="2023-11-08T17:08:54.521" v="4"/>
            <ac:spMkLst>
              <pc:docMk/>
              <pc:sldMasterMk cId="4293330442" sldId="2147483648"/>
              <pc:sldLayoutMk cId="2219390938" sldId="2147483652"/>
              <ac:spMk id="3" creationId="{00000000-0000-0000-0000-000000000000}"/>
            </ac:spMkLst>
          </pc:spChg>
          <pc:spChg chg="mod">
            <ac:chgData name="Megan Balkovic" userId="db0ef3d8-9f4d-4add-b093-cf79a51dd358" providerId="ADAL" clId="{09CEAD63-DE7F-49CE-BE7F-FE35B0775300}" dt="2023-11-08T17:08:54.521" v="4"/>
            <ac:spMkLst>
              <pc:docMk/>
              <pc:sldMasterMk cId="4293330442" sldId="2147483648"/>
              <pc:sldLayoutMk cId="2219390938" sldId="2147483652"/>
              <ac:spMk id="4" creationId="{00000000-0000-0000-0000-000000000000}"/>
            </ac:spMkLst>
          </pc:spChg>
        </pc:sldLayoutChg>
        <pc:sldLayoutChg chg="modSp">
          <pc:chgData name="Megan Balkovic" userId="db0ef3d8-9f4d-4add-b093-cf79a51dd358" providerId="ADAL" clId="{09CEAD63-DE7F-49CE-BE7F-FE35B0775300}" dt="2023-11-08T17:08:54.521" v="4"/>
          <pc:sldLayoutMkLst>
            <pc:docMk/>
            <pc:sldMasterMk cId="4293330442" sldId="2147483648"/>
            <pc:sldLayoutMk cId="3029502473" sldId="2147483653"/>
          </pc:sldLayoutMkLst>
          <pc:spChg chg="mod">
            <ac:chgData name="Megan Balkovic" userId="db0ef3d8-9f4d-4add-b093-cf79a51dd358" providerId="ADAL" clId="{09CEAD63-DE7F-49CE-BE7F-FE35B0775300}" dt="2023-11-08T17:08:54.521" v="4"/>
            <ac:spMkLst>
              <pc:docMk/>
              <pc:sldMasterMk cId="4293330442" sldId="2147483648"/>
              <pc:sldLayoutMk cId="3029502473" sldId="2147483653"/>
              <ac:spMk id="2" creationId="{00000000-0000-0000-0000-000000000000}"/>
            </ac:spMkLst>
          </pc:spChg>
          <pc:spChg chg="mod">
            <ac:chgData name="Megan Balkovic" userId="db0ef3d8-9f4d-4add-b093-cf79a51dd358" providerId="ADAL" clId="{09CEAD63-DE7F-49CE-BE7F-FE35B0775300}" dt="2023-11-08T17:08:54.521" v="4"/>
            <ac:spMkLst>
              <pc:docMk/>
              <pc:sldMasterMk cId="4293330442" sldId="2147483648"/>
              <pc:sldLayoutMk cId="3029502473" sldId="2147483653"/>
              <ac:spMk id="3" creationId="{00000000-0000-0000-0000-000000000000}"/>
            </ac:spMkLst>
          </pc:spChg>
          <pc:spChg chg="mod">
            <ac:chgData name="Megan Balkovic" userId="db0ef3d8-9f4d-4add-b093-cf79a51dd358" providerId="ADAL" clId="{09CEAD63-DE7F-49CE-BE7F-FE35B0775300}" dt="2023-11-08T17:08:54.521" v="4"/>
            <ac:spMkLst>
              <pc:docMk/>
              <pc:sldMasterMk cId="4293330442" sldId="2147483648"/>
              <pc:sldLayoutMk cId="3029502473" sldId="2147483653"/>
              <ac:spMk id="4" creationId="{00000000-0000-0000-0000-000000000000}"/>
            </ac:spMkLst>
          </pc:spChg>
          <pc:spChg chg="mod">
            <ac:chgData name="Megan Balkovic" userId="db0ef3d8-9f4d-4add-b093-cf79a51dd358" providerId="ADAL" clId="{09CEAD63-DE7F-49CE-BE7F-FE35B0775300}" dt="2023-11-08T17:08:54.521" v="4"/>
            <ac:spMkLst>
              <pc:docMk/>
              <pc:sldMasterMk cId="4293330442" sldId="2147483648"/>
              <pc:sldLayoutMk cId="3029502473" sldId="2147483653"/>
              <ac:spMk id="5" creationId="{00000000-0000-0000-0000-000000000000}"/>
            </ac:spMkLst>
          </pc:spChg>
          <pc:spChg chg="mod">
            <ac:chgData name="Megan Balkovic" userId="db0ef3d8-9f4d-4add-b093-cf79a51dd358" providerId="ADAL" clId="{09CEAD63-DE7F-49CE-BE7F-FE35B0775300}" dt="2023-11-08T17:08:54.521" v="4"/>
            <ac:spMkLst>
              <pc:docMk/>
              <pc:sldMasterMk cId="4293330442" sldId="2147483648"/>
              <pc:sldLayoutMk cId="3029502473" sldId="2147483653"/>
              <ac:spMk id="6" creationId="{00000000-0000-0000-0000-000000000000}"/>
            </ac:spMkLst>
          </pc:spChg>
          <pc:spChg chg="mod">
            <ac:chgData name="Megan Balkovic" userId="db0ef3d8-9f4d-4add-b093-cf79a51dd358" providerId="ADAL" clId="{09CEAD63-DE7F-49CE-BE7F-FE35B0775300}" dt="2023-11-08T17:08:54.521" v="4"/>
            <ac:spMkLst>
              <pc:docMk/>
              <pc:sldMasterMk cId="4293330442" sldId="2147483648"/>
              <pc:sldLayoutMk cId="3029502473" sldId="2147483653"/>
              <ac:spMk id="8" creationId="{00000000-0000-0000-0000-000000000000}"/>
            </ac:spMkLst>
          </pc:spChg>
        </pc:sldLayoutChg>
        <pc:sldLayoutChg chg="modSp">
          <pc:chgData name="Megan Balkovic" userId="db0ef3d8-9f4d-4add-b093-cf79a51dd358" providerId="ADAL" clId="{09CEAD63-DE7F-49CE-BE7F-FE35B0775300}" dt="2023-11-08T17:08:54.521" v="4"/>
          <pc:sldLayoutMkLst>
            <pc:docMk/>
            <pc:sldMasterMk cId="4293330442" sldId="2147483648"/>
            <pc:sldLayoutMk cId="1698349218" sldId="2147483654"/>
          </pc:sldLayoutMkLst>
          <pc:spChg chg="mod">
            <ac:chgData name="Megan Balkovic" userId="db0ef3d8-9f4d-4add-b093-cf79a51dd358" providerId="ADAL" clId="{09CEAD63-DE7F-49CE-BE7F-FE35B0775300}" dt="2023-11-08T17:08:54.521" v="4"/>
            <ac:spMkLst>
              <pc:docMk/>
              <pc:sldMasterMk cId="4293330442" sldId="2147483648"/>
              <pc:sldLayoutMk cId="1698349218" sldId="2147483654"/>
              <ac:spMk id="2" creationId="{00000000-0000-0000-0000-000000000000}"/>
            </ac:spMkLst>
          </pc:spChg>
        </pc:sldLayoutChg>
        <pc:sldLayoutChg chg="modSp">
          <pc:chgData name="Megan Balkovic" userId="db0ef3d8-9f4d-4add-b093-cf79a51dd358" providerId="ADAL" clId="{09CEAD63-DE7F-49CE-BE7F-FE35B0775300}" dt="2023-11-08T17:08:54.521" v="4"/>
          <pc:sldLayoutMkLst>
            <pc:docMk/>
            <pc:sldMasterMk cId="4293330442" sldId="2147483648"/>
            <pc:sldLayoutMk cId="320111322" sldId="2147483656"/>
          </pc:sldLayoutMkLst>
          <pc:spChg chg="mod">
            <ac:chgData name="Megan Balkovic" userId="db0ef3d8-9f4d-4add-b093-cf79a51dd358" providerId="ADAL" clId="{09CEAD63-DE7F-49CE-BE7F-FE35B0775300}" dt="2023-11-08T17:08:54.521" v="4"/>
            <ac:spMkLst>
              <pc:docMk/>
              <pc:sldMasterMk cId="4293330442" sldId="2147483648"/>
              <pc:sldLayoutMk cId="320111322" sldId="2147483656"/>
              <ac:spMk id="2" creationId="{00000000-0000-0000-0000-000000000000}"/>
            </ac:spMkLst>
          </pc:spChg>
          <pc:spChg chg="mod">
            <ac:chgData name="Megan Balkovic" userId="db0ef3d8-9f4d-4add-b093-cf79a51dd358" providerId="ADAL" clId="{09CEAD63-DE7F-49CE-BE7F-FE35B0775300}" dt="2023-11-08T17:08:54.521" v="4"/>
            <ac:spMkLst>
              <pc:docMk/>
              <pc:sldMasterMk cId="4293330442" sldId="2147483648"/>
              <pc:sldLayoutMk cId="320111322" sldId="2147483656"/>
              <ac:spMk id="3" creationId="{00000000-0000-0000-0000-000000000000}"/>
            </ac:spMkLst>
          </pc:spChg>
          <pc:spChg chg="mod">
            <ac:chgData name="Megan Balkovic" userId="db0ef3d8-9f4d-4add-b093-cf79a51dd358" providerId="ADAL" clId="{09CEAD63-DE7F-49CE-BE7F-FE35B0775300}" dt="2023-11-08T17:08:54.521" v="4"/>
            <ac:spMkLst>
              <pc:docMk/>
              <pc:sldMasterMk cId="4293330442" sldId="2147483648"/>
              <pc:sldLayoutMk cId="320111322" sldId="2147483656"/>
              <ac:spMk id="4" creationId="{00000000-0000-0000-0000-000000000000}"/>
            </ac:spMkLst>
          </pc:spChg>
        </pc:sldLayoutChg>
        <pc:sldLayoutChg chg="modSp">
          <pc:chgData name="Megan Balkovic" userId="db0ef3d8-9f4d-4add-b093-cf79a51dd358" providerId="ADAL" clId="{09CEAD63-DE7F-49CE-BE7F-FE35B0775300}" dt="2023-11-08T17:08:54.521" v="4"/>
          <pc:sldLayoutMkLst>
            <pc:docMk/>
            <pc:sldMasterMk cId="4293330442" sldId="2147483648"/>
            <pc:sldLayoutMk cId="1164127712" sldId="2147483657"/>
          </pc:sldLayoutMkLst>
          <pc:spChg chg="mod">
            <ac:chgData name="Megan Balkovic" userId="db0ef3d8-9f4d-4add-b093-cf79a51dd358" providerId="ADAL" clId="{09CEAD63-DE7F-49CE-BE7F-FE35B0775300}" dt="2023-11-08T17:08:54.521" v="4"/>
            <ac:spMkLst>
              <pc:docMk/>
              <pc:sldMasterMk cId="4293330442" sldId="2147483648"/>
              <pc:sldLayoutMk cId="1164127712" sldId="2147483657"/>
              <ac:spMk id="2" creationId="{00000000-0000-0000-0000-000000000000}"/>
            </ac:spMkLst>
          </pc:spChg>
          <pc:spChg chg="mod">
            <ac:chgData name="Megan Balkovic" userId="db0ef3d8-9f4d-4add-b093-cf79a51dd358" providerId="ADAL" clId="{09CEAD63-DE7F-49CE-BE7F-FE35B0775300}" dt="2023-11-08T17:08:54.521" v="4"/>
            <ac:spMkLst>
              <pc:docMk/>
              <pc:sldMasterMk cId="4293330442" sldId="2147483648"/>
              <pc:sldLayoutMk cId="1164127712" sldId="2147483657"/>
              <ac:spMk id="3" creationId="{00000000-0000-0000-0000-000000000000}"/>
            </ac:spMkLst>
          </pc:spChg>
          <pc:spChg chg="mod">
            <ac:chgData name="Megan Balkovic" userId="db0ef3d8-9f4d-4add-b093-cf79a51dd358" providerId="ADAL" clId="{09CEAD63-DE7F-49CE-BE7F-FE35B0775300}" dt="2023-11-08T17:08:54.521" v="4"/>
            <ac:spMkLst>
              <pc:docMk/>
              <pc:sldMasterMk cId="4293330442" sldId="2147483648"/>
              <pc:sldLayoutMk cId="1164127712" sldId="2147483657"/>
              <ac:spMk id="4" creationId="{00000000-0000-0000-0000-000000000000}"/>
            </ac:spMkLst>
          </pc:spChg>
        </pc:sldLayoutChg>
      </pc:sldMasterChg>
      <pc:sldMasterChg chg="modSp modSldLayout">
        <pc:chgData name="Megan Balkovic" userId="db0ef3d8-9f4d-4add-b093-cf79a51dd358" providerId="ADAL" clId="{09CEAD63-DE7F-49CE-BE7F-FE35B0775300}" dt="2023-11-08T17:08:54.521" v="4"/>
        <pc:sldMasterMkLst>
          <pc:docMk/>
          <pc:sldMasterMk cId="366441213" sldId="2147483658"/>
        </pc:sldMasterMkLst>
        <pc:spChg chg="mod">
          <ac:chgData name="Megan Balkovic" userId="db0ef3d8-9f4d-4add-b093-cf79a51dd358" providerId="ADAL" clId="{09CEAD63-DE7F-49CE-BE7F-FE35B0775300}" dt="2023-11-08T17:08:54.521" v="4"/>
          <ac:spMkLst>
            <pc:docMk/>
            <pc:sldMasterMk cId="366441213" sldId="2147483658"/>
            <ac:spMk id="2" creationId="{00000000-0000-0000-0000-000000000000}"/>
          </ac:spMkLst>
        </pc:spChg>
        <pc:spChg chg="mod">
          <ac:chgData name="Megan Balkovic" userId="db0ef3d8-9f4d-4add-b093-cf79a51dd358" providerId="ADAL" clId="{09CEAD63-DE7F-49CE-BE7F-FE35B0775300}" dt="2023-11-08T17:08:54.521" v="4"/>
          <ac:spMkLst>
            <pc:docMk/>
            <pc:sldMasterMk cId="366441213" sldId="2147483658"/>
            <ac:spMk id="3" creationId="{00000000-0000-0000-0000-000000000000}"/>
          </ac:spMkLst>
        </pc:spChg>
        <pc:spChg chg="mod">
          <ac:chgData name="Megan Balkovic" userId="db0ef3d8-9f4d-4add-b093-cf79a51dd358" providerId="ADAL" clId="{09CEAD63-DE7F-49CE-BE7F-FE35B0775300}" dt="2023-11-08T17:08:54.521" v="4"/>
          <ac:spMkLst>
            <pc:docMk/>
            <pc:sldMasterMk cId="366441213" sldId="2147483658"/>
            <ac:spMk id="4" creationId="{00000000-0000-0000-0000-000000000000}"/>
          </ac:spMkLst>
        </pc:spChg>
        <pc:spChg chg="mod">
          <ac:chgData name="Megan Balkovic" userId="db0ef3d8-9f4d-4add-b093-cf79a51dd358" providerId="ADAL" clId="{09CEAD63-DE7F-49CE-BE7F-FE35B0775300}" dt="2023-11-08T17:08:54.521" v="4"/>
          <ac:spMkLst>
            <pc:docMk/>
            <pc:sldMasterMk cId="366441213" sldId="2147483658"/>
            <ac:spMk id="5" creationId="{00000000-0000-0000-0000-000000000000}"/>
          </ac:spMkLst>
        </pc:spChg>
        <pc:spChg chg="mod">
          <ac:chgData name="Megan Balkovic" userId="db0ef3d8-9f4d-4add-b093-cf79a51dd358" providerId="ADAL" clId="{09CEAD63-DE7F-49CE-BE7F-FE35B0775300}" dt="2023-11-08T17:08:54.521" v="4"/>
          <ac:spMkLst>
            <pc:docMk/>
            <pc:sldMasterMk cId="366441213" sldId="2147483658"/>
            <ac:spMk id="6" creationId="{00000000-0000-0000-0000-000000000000}"/>
          </ac:spMkLst>
        </pc:spChg>
        <pc:sldLayoutChg chg="modSp">
          <pc:chgData name="Megan Balkovic" userId="db0ef3d8-9f4d-4add-b093-cf79a51dd358" providerId="ADAL" clId="{09CEAD63-DE7F-49CE-BE7F-FE35B0775300}" dt="2023-11-08T17:08:54.521" v="4"/>
          <pc:sldLayoutMkLst>
            <pc:docMk/>
            <pc:sldMasterMk cId="366441213" sldId="2147483658"/>
            <pc:sldLayoutMk cId="1178329024" sldId="2147483659"/>
          </pc:sldLayoutMkLst>
          <pc:spChg chg="mod">
            <ac:chgData name="Megan Balkovic" userId="db0ef3d8-9f4d-4add-b093-cf79a51dd358" providerId="ADAL" clId="{09CEAD63-DE7F-49CE-BE7F-FE35B0775300}" dt="2023-11-08T17:08:54.521" v="4"/>
            <ac:spMkLst>
              <pc:docMk/>
              <pc:sldMasterMk cId="366441213" sldId="2147483658"/>
              <pc:sldLayoutMk cId="1178329024" sldId="2147483659"/>
              <ac:spMk id="2" creationId="{00000000-0000-0000-0000-000000000000}"/>
            </ac:spMkLst>
          </pc:spChg>
          <pc:spChg chg="mod">
            <ac:chgData name="Megan Balkovic" userId="db0ef3d8-9f4d-4add-b093-cf79a51dd358" providerId="ADAL" clId="{09CEAD63-DE7F-49CE-BE7F-FE35B0775300}" dt="2023-11-08T17:08:54.521" v="4"/>
            <ac:spMkLst>
              <pc:docMk/>
              <pc:sldMasterMk cId="366441213" sldId="2147483658"/>
              <pc:sldLayoutMk cId="1178329024" sldId="2147483659"/>
              <ac:spMk id="3" creationId="{00000000-0000-0000-0000-000000000000}"/>
            </ac:spMkLst>
          </pc:spChg>
        </pc:sldLayoutChg>
        <pc:sldLayoutChg chg="modSp">
          <pc:chgData name="Megan Balkovic" userId="db0ef3d8-9f4d-4add-b093-cf79a51dd358" providerId="ADAL" clId="{09CEAD63-DE7F-49CE-BE7F-FE35B0775300}" dt="2023-11-08T17:08:54.521" v="4"/>
          <pc:sldLayoutMkLst>
            <pc:docMk/>
            <pc:sldMasterMk cId="366441213" sldId="2147483658"/>
            <pc:sldLayoutMk cId="843522742" sldId="2147483661"/>
          </pc:sldLayoutMkLst>
          <pc:spChg chg="mod">
            <ac:chgData name="Megan Balkovic" userId="db0ef3d8-9f4d-4add-b093-cf79a51dd358" providerId="ADAL" clId="{09CEAD63-DE7F-49CE-BE7F-FE35B0775300}" dt="2023-11-08T17:08:54.521" v="4"/>
            <ac:spMkLst>
              <pc:docMk/>
              <pc:sldMasterMk cId="366441213" sldId="2147483658"/>
              <pc:sldLayoutMk cId="843522742" sldId="2147483661"/>
              <ac:spMk id="2" creationId="{00000000-0000-0000-0000-000000000000}"/>
            </ac:spMkLst>
          </pc:spChg>
          <pc:spChg chg="mod">
            <ac:chgData name="Megan Balkovic" userId="db0ef3d8-9f4d-4add-b093-cf79a51dd358" providerId="ADAL" clId="{09CEAD63-DE7F-49CE-BE7F-FE35B0775300}" dt="2023-11-08T17:08:54.521" v="4"/>
            <ac:spMkLst>
              <pc:docMk/>
              <pc:sldMasterMk cId="366441213" sldId="2147483658"/>
              <pc:sldLayoutMk cId="843522742" sldId="2147483661"/>
              <ac:spMk id="3" creationId="{00000000-0000-0000-0000-000000000000}"/>
            </ac:spMkLst>
          </pc:spChg>
        </pc:sldLayoutChg>
        <pc:sldLayoutChg chg="modSp">
          <pc:chgData name="Megan Balkovic" userId="db0ef3d8-9f4d-4add-b093-cf79a51dd358" providerId="ADAL" clId="{09CEAD63-DE7F-49CE-BE7F-FE35B0775300}" dt="2023-11-08T17:08:54.521" v="4"/>
          <pc:sldLayoutMkLst>
            <pc:docMk/>
            <pc:sldMasterMk cId="366441213" sldId="2147483658"/>
            <pc:sldLayoutMk cId="1611855628" sldId="2147483662"/>
          </pc:sldLayoutMkLst>
          <pc:spChg chg="mod">
            <ac:chgData name="Megan Balkovic" userId="db0ef3d8-9f4d-4add-b093-cf79a51dd358" providerId="ADAL" clId="{09CEAD63-DE7F-49CE-BE7F-FE35B0775300}" dt="2023-11-08T17:08:54.521" v="4"/>
            <ac:spMkLst>
              <pc:docMk/>
              <pc:sldMasterMk cId="366441213" sldId="2147483658"/>
              <pc:sldLayoutMk cId="1611855628" sldId="2147483662"/>
              <ac:spMk id="3" creationId="{00000000-0000-0000-0000-000000000000}"/>
            </ac:spMkLst>
          </pc:spChg>
          <pc:spChg chg="mod">
            <ac:chgData name="Megan Balkovic" userId="db0ef3d8-9f4d-4add-b093-cf79a51dd358" providerId="ADAL" clId="{09CEAD63-DE7F-49CE-BE7F-FE35B0775300}" dt="2023-11-08T17:08:54.521" v="4"/>
            <ac:spMkLst>
              <pc:docMk/>
              <pc:sldMasterMk cId="366441213" sldId="2147483658"/>
              <pc:sldLayoutMk cId="1611855628" sldId="2147483662"/>
              <ac:spMk id="4" creationId="{00000000-0000-0000-0000-000000000000}"/>
            </ac:spMkLst>
          </pc:spChg>
        </pc:sldLayoutChg>
        <pc:sldLayoutChg chg="modSp">
          <pc:chgData name="Megan Balkovic" userId="db0ef3d8-9f4d-4add-b093-cf79a51dd358" providerId="ADAL" clId="{09CEAD63-DE7F-49CE-BE7F-FE35B0775300}" dt="2023-11-08T17:08:54.521" v="4"/>
          <pc:sldLayoutMkLst>
            <pc:docMk/>
            <pc:sldMasterMk cId="366441213" sldId="2147483658"/>
            <pc:sldLayoutMk cId="945690030" sldId="2147483663"/>
          </pc:sldLayoutMkLst>
          <pc:spChg chg="mod">
            <ac:chgData name="Megan Balkovic" userId="db0ef3d8-9f4d-4add-b093-cf79a51dd358" providerId="ADAL" clId="{09CEAD63-DE7F-49CE-BE7F-FE35B0775300}" dt="2023-11-08T17:08:54.521" v="4"/>
            <ac:spMkLst>
              <pc:docMk/>
              <pc:sldMasterMk cId="366441213" sldId="2147483658"/>
              <pc:sldLayoutMk cId="945690030" sldId="2147483663"/>
              <ac:spMk id="3" creationId="{00000000-0000-0000-0000-000000000000}"/>
            </ac:spMkLst>
          </pc:spChg>
          <pc:spChg chg="mod">
            <ac:chgData name="Megan Balkovic" userId="db0ef3d8-9f4d-4add-b093-cf79a51dd358" providerId="ADAL" clId="{09CEAD63-DE7F-49CE-BE7F-FE35B0775300}" dt="2023-11-08T17:08:54.521" v="4"/>
            <ac:spMkLst>
              <pc:docMk/>
              <pc:sldMasterMk cId="366441213" sldId="2147483658"/>
              <pc:sldLayoutMk cId="945690030" sldId="2147483663"/>
              <ac:spMk id="4" creationId="{00000000-0000-0000-0000-000000000000}"/>
            </ac:spMkLst>
          </pc:spChg>
          <pc:spChg chg="mod">
            <ac:chgData name="Megan Balkovic" userId="db0ef3d8-9f4d-4add-b093-cf79a51dd358" providerId="ADAL" clId="{09CEAD63-DE7F-49CE-BE7F-FE35B0775300}" dt="2023-11-08T17:08:54.521" v="4"/>
            <ac:spMkLst>
              <pc:docMk/>
              <pc:sldMasterMk cId="366441213" sldId="2147483658"/>
              <pc:sldLayoutMk cId="945690030" sldId="2147483663"/>
              <ac:spMk id="5" creationId="{00000000-0000-0000-0000-000000000000}"/>
            </ac:spMkLst>
          </pc:spChg>
          <pc:spChg chg="mod">
            <ac:chgData name="Megan Balkovic" userId="db0ef3d8-9f4d-4add-b093-cf79a51dd358" providerId="ADAL" clId="{09CEAD63-DE7F-49CE-BE7F-FE35B0775300}" dt="2023-11-08T17:08:54.521" v="4"/>
            <ac:spMkLst>
              <pc:docMk/>
              <pc:sldMasterMk cId="366441213" sldId="2147483658"/>
              <pc:sldLayoutMk cId="945690030" sldId="2147483663"/>
              <ac:spMk id="6" creationId="{00000000-0000-0000-0000-000000000000}"/>
            </ac:spMkLst>
          </pc:spChg>
        </pc:sldLayoutChg>
        <pc:sldLayoutChg chg="modSp">
          <pc:chgData name="Megan Balkovic" userId="db0ef3d8-9f4d-4add-b093-cf79a51dd358" providerId="ADAL" clId="{09CEAD63-DE7F-49CE-BE7F-FE35B0775300}" dt="2023-11-08T17:08:54.521" v="4"/>
          <pc:sldLayoutMkLst>
            <pc:docMk/>
            <pc:sldMasterMk cId="366441213" sldId="2147483658"/>
            <pc:sldLayoutMk cId="833449541" sldId="2147483666"/>
          </pc:sldLayoutMkLst>
          <pc:spChg chg="mod">
            <ac:chgData name="Megan Balkovic" userId="db0ef3d8-9f4d-4add-b093-cf79a51dd358" providerId="ADAL" clId="{09CEAD63-DE7F-49CE-BE7F-FE35B0775300}" dt="2023-11-08T17:08:54.521" v="4"/>
            <ac:spMkLst>
              <pc:docMk/>
              <pc:sldMasterMk cId="366441213" sldId="2147483658"/>
              <pc:sldLayoutMk cId="833449541" sldId="2147483666"/>
              <ac:spMk id="2" creationId="{00000000-0000-0000-0000-000000000000}"/>
            </ac:spMkLst>
          </pc:spChg>
          <pc:spChg chg="mod">
            <ac:chgData name="Megan Balkovic" userId="db0ef3d8-9f4d-4add-b093-cf79a51dd358" providerId="ADAL" clId="{09CEAD63-DE7F-49CE-BE7F-FE35B0775300}" dt="2023-11-08T17:08:54.521" v="4"/>
            <ac:spMkLst>
              <pc:docMk/>
              <pc:sldMasterMk cId="366441213" sldId="2147483658"/>
              <pc:sldLayoutMk cId="833449541" sldId="2147483666"/>
              <ac:spMk id="3" creationId="{00000000-0000-0000-0000-000000000000}"/>
            </ac:spMkLst>
          </pc:spChg>
          <pc:spChg chg="mod">
            <ac:chgData name="Megan Balkovic" userId="db0ef3d8-9f4d-4add-b093-cf79a51dd358" providerId="ADAL" clId="{09CEAD63-DE7F-49CE-BE7F-FE35B0775300}" dt="2023-11-08T17:08:54.521" v="4"/>
            <ac:spMkLst>
              <pc:docMk/>
              <pc:sldMasterMk cId="366441213" sldId="2147483658"/>
              <pc:sldLayoutMk cId="833449541" sldId="2147483666"/>
              <ac:spMk id="4" creationId="{00000000-0000-0000-0000-000000000000}"/>
            </ac:spMkLst>
          </pc:spChg>
        </pc:sldLayoutChg>
        <pc:sldLayoutChg chg="modSp">
          <pc:chgData name="Megan Balkovic" userId="db0ef3d8-9f4d-4add-b093-cf79a51dd358" providerId="ADAL" clId="{09CEAD63-DE7F-49CE-BE7F-FE35B0775300}" dt="2023-11-08T17:08:54.521" v="4"/>
          <pc:sldLayoutMkLst>
            <pc:docMk/>
            <pc:sldMasterMk cId="366441213" sldId="2147483658"/>
            <pc:sldLayoutMk cId="2974070780" sldId="2147483667"/>
          </pc:sldLayoutMkLst>
          <pc:spChg chg="mod">
            <ac:chgData name="Megan Balkovic" userId="db0ef3d8-9f4d-4add-b093-cf79a51dd358" providerId="ADAL" clId="{09CEAD63-DE7F-49CE-BE7F-FE35B0775300}" dt="2023-11-08T17:08:54.521" v="4"/>
            <ac:spMkLst>
              <pc:docMk/>
              <pc:sldMasterMk cId="366441213" sldId="2147483658"/>
              <pc:sldLayoutMk cId="2974070780" sldId="2147483667"/>
              <ac:spMk id="2" creationId="{00000000-0000-0000-0000-000000000000}"/>
            </ac:spMkLst>
          </pc:spChg>
          <pc:spChg chg="mod">
            <ac:chgData name="Megan Balkovic" userId="db0ef3d8-9f4d-4add-b093-cf79a51dd358" providerId="ADAL" clId="{09CEAD63-DE7F-49CE-BE7F-FE35B0775300}" dt="2023-11-08T17:08:54.521" v="4"/>
            <ac:spMkLst>
              <pc:docMk/>
              <pc:sldMasterMk cId="366441213" sldId="2147483658"/>
              <pc:sldLayoutMk cId="2974070780" sldId="2147483667"/>
              <ac:spMk id="3" creationId="{00000000-0000-0000-0000-000000000000}"/>
            </ac:spMkLst>
          </pc:spChg>
          <pc:spChg chg="mod">
            <ac:chgData name="Megan Balkovic" userId="db0ef3d8-9f4d-4add-b093-cf79a51dd358" providerId="ADAL" clId="{09CEAD63-DE7F-49CE-BE7F-FE35B0775300}" dt="2023-11-08T17:08:54.521" v="4"/>
            <ac:spMkLst>
              <pc:docMk/>
              <pc:sldMasterMk cId="366441213" sldId="2147483658"/>
              <pc:sldLayoutMk cId="2974070780" sldId="2147483667"/>
              <ac:spMk id="4" creationId="{00000000-0000-0000-0000-000000000000}"/>
            </ac:spMkLst>
          </pc:spChg>
        </pc:sldLayoutChg>
        <pc:sldLayoutChg chg="modSp">
          <pc:chgData name="Megan Balkovic" userId="db0ef3d8-9f4d-4add-b093-cf79a51dd358" providerId="ADAL" clId="{09CEAD63-DE7F-49CE-BE7F-FE35B0775300}" dt="2023-11-08T17:08:54.521" v="4"/>
          <pc:sldLayoutMkLst>
            <pc:docMk/>
            <pc:sldMasterMk cId="366441213" sldId="2147483658"/>
            <pc:sldLayoutMk cId="1742646437" sldId="2147483669"/>
          </pc:sldLayoutMkLst>
          <pc:spChg chg="mod">
            <ac:chgData name="Megan Balkovic" userId="db0ef3d8-9f4d-4add-b093-cf79a51dd358" providerId="ADAL" clId="{09CEAD63-DE7F-49CE-BE7F-FE35B0775300}" dt="2023-11-08T17:08:54.521" v="4"/>
            <ac:spMkLst>
              <pc:docMk/>
              <pc:sldMasterMk cId="366441213" sldId="2147483658"/>
              <pc:sldLayoutMk cId="1742646437" sldId="2147483669"/>
              <ac:spMk id="2" creationId="{00000000-0000-0000-0000-000000000000}"/>
            </ac:spMkLst>
          </pc:spChg>
          <pc:spChg chg="mod">
            <ac:chgData name="Megan Balkovic" userId="db0ef3d8-9f4d-4add-b093-cf79a51dd358" providerId="ADAL" clId="{09CEAD63-DE7F-49CE-BE7F-FE35B0775300}" dt="2023-11-08T17:08:54.521" v="4"/>
            <ac:spMkLst>
              <pc:docMk/>
              <pc:sldMasterMk cId="366441213" sldId="2147483658"/>
              <pc:sldLayoutMk cId="1742646437" sldId="2147483669"/>
              <ac:spMk id="3"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1F46EB-7A21-494F-86C2-E85B76E71A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0916C53-0B2E-4B07-9C5D-7A4E2DB6C40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EBFDF2-1EC4-4DBA-A394-0395F76B2F76}" type="datetimeFigureOut">
              <a:rPr lang="en-US" smtClean="0"/>
              <a:t>11/8/2023</a:t>
            </a:fld>
            <a:endParaRPr lang="en-US"/>
          </a:p>
        </p:txBody>
      </p:sp>
      <p:sp>
        <p:nvSpPr>
          <p:cNvPr id="4" name="Footer Placeholder 3">
            <a:extLst>
              <a:ext uri="{FF2B5EF4-FFF2-40B4-BE49-F238E27FC236}">
                <a16:creationId xmlns:a16="http://schemas.microsoft.com/office/drawing/2014/main" id="{78B76747-E99F-4F11-A4E6-16D036A4567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0959DFB-C243-4F9C-80A0-32D3DCF764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2E9D31-A4E7-422F-95A1-6ACDC2EC6A9C}" type="slidenum">
              <a:rPr lang="en-US" smtClean="0"/>
              <a:t>‹#›</a:t>
            </a:fld>
            <a:endParaRPr lang="en-US"/>
          </a:p>
        </p:txBody>
      </p:sp>
    </p:spTree>
    <p:extLst>
      <p:ext uri="{BB962C8B-B14F-4D97-AF65-F5344CB8AC3E}">
        <p14:creationId xmlns:p14="http://schemas.microsoft.com/office/powerpoint/2010/main" val="3767313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5BEF4D-BF60-4DD7-A0C2-0C32139BD1ED}"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16481-52D4-465B-8CA4-68FEC7E46002}" type="slidenum">
              <a:rPr lang="en-US" smtClean="0"/>
              <a:t>‹#›</a:t>
            </a:fld>
            <a:endParaRPr lang="en-US"/>
          </a:p>
        </p:txBody>
      </p:sp>
    </p:spTree>
    <p:extLst>
      <p:ext uri="{BB962C8B-B14F-4D97-AF65-F5344CB8AC3E}">
        <p14:creationId xmlns:p14="http://schemas.microsoft.com/office/powerpoint/2010/main" val="2414025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97821"/>
            <a:ext cx="7086600" cy="1102519"/>
          </a:xfrm>
          <a:prstGeom prst="rect">
            <a:avLst/>
          </a:prstGeom>
        </p:spPr>
        <p:txBody>
          <a:bodyPr/>
          <a:lstStyle>
            <a:lvl1pPr algn="l">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l">
              <a:buNone/>
              <a:defRPr>
                <a:solidFill>
                  <a:schemeClr val="tx2"/>
                </a:solidFill>
              </a:defRPr>
            </a:lvl1pPr>
            <a:lvl2pPr marL="457195" indent="0" algn="ctr">
              <a:buNone/>
              <a:defRPr>
                <a:solidFill>
                  <a:schemeClr val="tx1">
                    <a:tint val="75000"/>
                  </a:schemeClr>
                </a:solidFill>
              </a:defRPr>
            </a:lvl2pPr>
            <a:lvl3pPr marL="914391" indent="0" algn="ctr">
              <a:buNone/>
              <a:defRPr>
                <a:solidFill>
                  <a:schemeClr val="tx1">
                    <a:tint val="75000"/>
                  </a:schemeClr>
                </a:solidFill>
              </a:defRPr>
            </a:lvl3pPr>
            <a:lvl4pPr marL="1371586" indent="0" algn="ctr">
              <a:buNone/>
              <a:defRPr>
                <a:solidFill>
                  <a:schemeClr val="tx1">
                    <a:tint val="75000"/>
                  </a:schemeClr>
                </a:solidFill>
              </a:defRPr>
            </a:lvl4pPr>
            <a:lvl5pPr marL="1828782" indent="0" algn="ctr">
              <a:buNone/>
              <a:defRPr>
                <a:solidFill>
                  <a:schemeClr val="tx1">
                    <a:tint val="75000"/>
                  </a:schemeClr>
                </a:solidFill>
              </a:defRPr>
            </a:lvl5pPr>
            <a:lvl6pPr marL="2285977" indent="0" algn="ctr">
              <a:buNone/>
              <a:defRPr>
                <a:solidFill>
                  <a:schemeClr val="tx1">
                    <a:tint val="75000"/>
                  </a:schemeClr>
                </a:solidFill>
              </a:defRPr>
            </a:lvl6pPr>
            <a:lvl7pPr marL="2743173" indent="0" algn="ctr">
              <a:buNone/>
              <a:defRPr>
                <a:solidFill>
                  <a:schemeClr val="tx1">
                    <a:tint val="75000"/>
                  </a:schemeClr>
                </a:solidFill>
              </a:defRPr>
            </a:lvl7pPr>
            <a:lvl8pPr marL="3200368" indent="0" algn="ctr">
              <a:buNone/>
              <a:defRPr>
                <a:solidFill>
                  <a:schemeClr val="tx1">
                    <a:tint val="75000"/>
                  </a:schemeClr>
                </a:solidFill>
              </a:defRPr>
            </a:lvl8pPr>
            <a:lvl9pPr marL="3657563"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41787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3925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7"/>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3"/>
          </a:xfrm>
        </p:spPr>
        <p:txBody>
          <a:bodyPr anchor="b"/>
          <a:lstStyle>
            <a:lvl1pPr marL="0" indent="0">
              <a:buNone/>
              <a:defRPr sz="1000">
                <a:solidFill>
                  <a:schemeClr val="tx1">
                    <a:tint val="75000"/>
                  </a:schemeClr>
                </a:solidFill>
              </a:defRPr>
            </a:lvl1pPr>
            <a:lvl2pPr marL="228598" indent="0">
              <a:buNone/>
              <a:defRPr sz="900">
                <a:solidFill>
                  <a:schemeClr val="tx1">
                    <a:tint val="75000"/>
                  </a:schemeClr>
                </a:solidFill>
              </a:defRPr>
            </a:lvl2pPr>
            <a:lvl3pPr marL="457195" indent="0">
              <a:buNone/>
              <a:defRPr sz="800">
                <a:solidFill>
                  <a:schemeClr val="tx1">
                    <a:tint val="75000"/>
                  </a:schemeClr>
                </a:solidFill>
              </a:defRPr>
            </a:lvl3pPr>
            <a:lvl4pPr marL="685793" indent="0">
              <a:buNone/>
              <a:defRPr sz="700">
                <a:solidFill>
                  <a:schemeClr val="tx1">
                    <a:tint val="75000"/>
                  </a:schemeClr>
                </a:solidFill>
              </a:defRPr>
            </a:lvl4pPr>
            <a:lvl5pPr marL="914391" indent="0">
              <a:buNone/>
              <a:defRPr sz="700">
                <a:solidFill>
                  <a:schemeClr val="tx1">
                    <a:tint val="75000"/>
                  </a:schemeClr>
                </a:solidFill>
              </a:defRPr>
            </a:lvl5pPr>
            <a:lvl6pPr marL="1142989" indent="0">
              <a:buNone/>
              <a:defRPr sz="700">
                <a:solidFill>
                  <a:schemeClr val="tx1">
                    <a:tint val="75000"/>
                  </a:schemeClr>
                </a:solidFill>
              </a:defRPr>
            </a:lvl6pPr>
            <a:lvl7pPr marL="1371586" indent="0">
              <a:buNone/>
              <a:defRPr sz="700">
                <a:solidFill>
                  <a:schemeClr val="tx1">
                    <a:tint val="75000"/>
                  </a:schemeClr>
                </a:solidFill>
              </a:defRPr>
            </a:lvl7pPr>
            <a:lvl8pPr marL="1600184" indent="0">
              <a:buNone/>
              <a:defRPr sz="700">
                <a:solidFill>
                  <a:schemeClr val="tx1">
                    <a:tint val="75000"/>
                  </a:schemeClr>
                </a:solidFill>
              </a:defRPr>
            </a:lvl8pPr>
            <a:lvl9pPr marL="1828782"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352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1855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8"/>
            <a:ext cx="2020094" cy="319881"/>
          </a:xfrm>
        </p:spPr>
        <p:txBody>
          <a:bodyPr anchor="b"/>
          <a:lstStyle>
            <a:lvl1pPr marL="0" indent="0">
              <a:buNone/>
              <a:defRPr sz="1200" b="1"/>
            </a:lvl1pPr>
            <a:lvl2pPr marL="228598" indent="0">
              <a:buNone/>
              <a:defRPr sz="1000" b="1"/>
            </a:lvl2pPr>
            <a:lvl3pPr marL="457195" indent="0">
              <a:buNone/>
              <a:defRPr sz="900" b="1"/>
            </a:lvl3pPr>
            <a:lvl4pPr marL="685793" indent="0">
              <a:buNone/>
              <a:defRPr sz="800" b="1"/>
            </a:lvl4pPr>
            <a:lvl5pPr marL="914391" indent="0">
              <a:buNone/>
              <a:defRPr sz="800" b="1"/>
            </a:lvl5pPr>
            <a:lvl6pPr marL="1142989" indent="0">
              <a:buNone/>
              <a:defRPr sz="800" b="1"/>
            </a:lvl6pPr>
            <a:lvl7pPr marL="1371586" indent="0">
              <a:buNone/>
              <a:defRPr sz="800" b="1"/>
            </a:lvl7pPr>
            <a:lvl8pPr marL="1600184" indent="0">
              <a:buNone/>
              <a:defRPr sz="800" b="1"/>
            </a:lvl8pPr>
            <a:lvl9pPr marL="1828782"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8"/>
            <a:ext cx="2020888" cy="319881"/>
          </a:xfrm>
        </p:spPr>
        <p:txBody>
          <a:bodyPr anchor="b"/>
          <a:lstStyle>
            <a:lvl1pPr marL="0" indent="0">
              <a:buNone/>
              <a:defRPr sz="1200" b="1"/>
            </a:lvl1pPr>
            <a:lvl2pPr marL="228598" indent="0">
              <a:buNone/>
              <a:defRPr sz="1000" b="1"/>
            </a:lvl2pPr>
            <a:lvl3pPr marL="457195" indent="0">
              <a:buNone/>
              <a:defRPr sz="900" b="1"/>
            </a:lvl3pPr>
            <a:lvl4pPr marL="685793" indent="0">
              <a:buNone/>
              <a:defRPr sz="800" b="1"/>
            </a:lvl4pPr>
            <a:lvl5pPr marL="914391" indent="0">
              <a:buNone/>
              <a:defRPr sz="800" b="1"/>
            </a:lvl5pPr>
            <a:lvl6pPr marL="1142989" indent="0">
              <a:buNone/>
              <a:defRPr sz="800" b="1"/>
            </a:lvl6pPr>
            <a:lvl7pPr marL="1371586" indent="0">
              <a:buNone/>
              <a:defRPr sz="800" b="1"/>
            </a:lvl7pPr>
            <a:lvl8pPr marL="1600184" indent="0">
              <a:buNone/>
              <a:defRPr sz="800" b="1"/>
            </a:lvl8pPr>
            <a:lvl9pPr marL="1828782"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5690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4797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7653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3" y="136527"/>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8" y="136527"/>
            <a:ext cx="2555875" cy="2926556"/>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3" y="717550"/>
            <a:ext cx="1504157" cy="2345531"/>
          </a:xfrm>
        </p:spPr>
        <p:txBody>
          <a:bodyPr/>
          <a:lstStyle>
            <a:lvl1pPr marL="0" indent="0">
              <a:buNone/>
              <a:defRPr sz="700"/>
            </a:lvl1pPr>
            <a:lvl2pPr marL="228598" indent="0">
              <a:buNone/>
              <a:defRPr sz="600"/>
            </a:lvl2pPr>
            <a:lvl3pPr marL="457195" indent="0">
              <a:buNone/>
              <a:defRPr sz="500"/>
            </a:lvl3pPr>
            <a:lvl4pPr marL="685793" indent="0">
              <a:buNone/>
              <a:defRPr sz="450"/>
            </a:lvl4pPr>
            <a:lvl5pPr marL="914391" indent="0">
              <a:buNone/>
              <a:defRPr sz="450"/>
            </a:lvl5pPr>
            <a:lvl6pPr marL="1142989" indent="0">
              <a:buNone/>
              <a:defRPr sz="450"/>
            </a:lvl6pPr>
            <a:lvl7pPr marL="1371586" indent="0">
              <a:buNone/>
              <a:defRPr sz="450"/>
            </a:lvl7pPr>
            <a:lvl8pPr marL="1600184" indent="0">
              <a:buNone/>
              <a:defRPr sz="450"/>
            </a:lvl8pPr>
            <a:lvl9pPr marL="182878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3449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1"/>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598" indent="0">
              <a:buNone/>
              <a:defRPr sz="1400"/>
            </a:lvl2pPr>
            <a:lvl3pPr marL="457195" indent="0">
              <a:buNone/>
              <a:defRPr sz="1200"/>
            </a:lvl3pPr>
            <a:lvl4pPr marL="685793" indent="0">
              <a:buNone/>
              <a:defRPr sz="1000"/>
            </a:lvl4pPr>
            <a:lvl5pPr marL="914391" indent="0">
              <a:buNone/>
              <a:defRPr sz="1000"/>
            </a:lvl5pPr>
            <a:lvl6pPr marL="1142989" indent="0">
              <a:buNone/>
              <a:defRPr sz="1000"/>
            </a:lvl6pPr>
            <a:lvl7pPr marL="1371586" indent="0">
              <a:buNone/>
              <a:defRPr sz="1000"/>
            </a:lvl7pPr>
            <a:lvl8pPr marL="1600184" indent="0">
              <a:buNone/>
              <a:defRPr sz="1000"/>
            </a:lvl8pPr>
            <a:lvl9pPr marL="1828782" indent="0">
              <a:buNone/>
              <a:defRPr sz="1000"/>
            </a:lvl9pPr>
          </a:lstStyle>
          <a:p>
            <a:endParaRPr lang="en-US"/>
          </a:p>
        </p:txBody>
      </p:sp>
      <p:sp>
        <p:nvSpPr>
          <p:cNvPr id="4" name="Text Placeholder 3"/>
          <p:cNvSpPr>
            <a:spLocks noGrp="1"/>
          </p:cNvSpPr>
          <p:nvPr>
            <p:ph type="body" sz="half" idx="2"/>
          </p:nvPr>
        </p:nvSpPr>
        <p:spPr>
          <a:xfrm>
            <a:off x="896144" y="2683670"/>
            <a:ext cx="2743200" cy="402431"/>
          </a:xfrm>
        </p:spPr>
        <p:txBody>
          <a:bodyPr/>
          <a:lstStyle>
            <a:lvl1pPr marL="0" indent="0">
              <a:buNone/>
              <a:defRPr sz="700"/>
            </a:lvl1pPr>
            <a:lvl2pPr marL="228598" indent="0">
              <a:buNone/>
              <a:defRPr sz="600"/>
            </a:lvl2pPr>
            <a:lvl3pPr marL="457195" indent="0">
              <a:buNone/>
              <a:defRPr sz="500"/>
            </a:lvl3pPr>
            <a:lvl4pPr marL="685793" indent="0">
              <a:buNone/>
              <a:defRPr sz="450"/>
            </a:lvl4pPr>
            <a:lvl5pPr marL="914391" indent="0">
              <a:buNone/>
              <a:defRPr sz="450"/>
            </a:lvl5pPr>
            <a:lvl6pPr marL="1142989" indent="0">
              <a:buNone/>
              <a:defRPr sz="450"/>
            </a:lvl6pPr>
            <a:lvl7pPr marL="1371586" indent="0">
              <a:buNone/>
              <a:defRPr sz="450"/>
            </a:lvl7pPr>
            <a:lvl8pPr marL="1600184" indent="0">
              <a:buNone/>
              <a:defRPr sz="450"/>
            </a:lvl8pPr>
            <a:lvl9pPr marL="182878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4070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3606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21"/>
            <a:ext cx="1028700" cy="2925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21"/>
            <a:ext cx="3009900" cy="2925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2646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2073"/>
            <a:ext cx="8229600" cy="155840"/>
          </a:xfrm>
          <a:prstGeom prst="rect">
            <a:avLst/>
          </a:prstGeom>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900F9C-ABF5-434C-AEA4-E15F39E0C077}" type="datetimeFigureOut">
              <a:rPr lang="en-US" smtClean="0"/>
              <a:t>11/8/2023</a:t>
            </a:fld>
            <a:endParaRPr lang="en-US" dirty="0"/>
          </a:p>
        </p:txBody>
      </p:sp>
      <p:sp>
        <p:nvSpPr>
          <p:cNvPr id="6" name="Slide Number Placeholder 5"/>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3560436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60025"/>
            <a:ext cx="8229600" cy="155840"/>
          </a:xfrm>
          <a:prstGeom prst="rect">
            <a:avLst/>
          </a:prstGeo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900F9C-ABF5-434C-AEA4-E15F39E0C077}" type="datetimeFigureOut">
              <a:rPr lang="en-US" smtClean="0"/>
              <a:t>11/8/2023</a:t>
            </a:fld>
            <a:endParaRPr lang="en-US" dirty="0"/>
          </a:p>
        </p:txBody>
      </p:sp>
      <p:sp>
        <p:nvSpPr>
          <p:cNvPr id="7" name="Slide Number Placeholder 6"/>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2219390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7601"/>
            <a:ext cx="8229600" cy="15584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95" indent="0">
              <a:buNone/>
              <a:defRPr sz="2000" b="1"/>
            </a:lvl2pPr>
            <a:lvl3pPr marL="914391" indent="0">
              <a:buNone/>
              <a:defRPr sz="1800" b="1"/>
            </a:lvl3pPr>
            <a:lvl4pPr marL="1371586" indent="0">
              <a:buNone/>
              <a:defRPr sz="1600" b="1"/>
            </a:lvl4pPr>
            <a:lvl5pPr marL="1828782" indent="0">
              <a:buNone/>
              <a:defRPr sz="1600" b="1"/>
            </a:lvl5pPr>
            <a:lvl6pPr marL="2285977"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7195" indent="0">
              <a:buNone/>
              <a:defRPr sz="2000" b="1"/>
            </a:lvl2pPr>
            <a:lvl3pPr marL="914391" indent="0">
              <a:buNone/>
              <a:defRPr sz="1800" b="1"/>
            </a:lvl3pPr>
            <a:lvl4pPr marL="1371586" indent="0">
              <a:buNone/>
              <a:defRPr sz="1600" b="1"/>
            </a:lvl4pPr>
            <a:lvl5pPr marL="1828782" indent="0">
              <a:buNone/>
              <a:defRPr sz="1600" b="1"/>
            </a:lvl5pPr>
            <a:lvl6pPr marL="2285977"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900F9C-ABF5-434C-AEA4-E15F39E0C077}" type="datetimeFigureOut">
              <a:rPr lang="en-US" smtClean="0"/>
              <a:t>11/8/2023</a:t>
            </a:fld>
            <a:endParaRPr lang="en-US" dirty="0"/>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3029502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77601"/>
            <a:ext cx="8229600" cy="15584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45900F9C-ABF5-434C-AEA4-E15F39E0C077}" type="datetimeFigureOut">
              <a:rPr lang="en-US" smtClean="0"/>
              <a:t>11/8/2023</a:t>
            </a:fld>
            <a:endParaRPr lang="en-US" dirty="0"/>
          </a:p>
        </p:txBody>
      </p:sp>
      <p:sp>
        <p:nvSpPr>
          <p:cNvPr id="5" name="Slide Number Placeholder 4"/>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1698349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900F9C-ABF5-434C-AEA4-E15F39E0C077}" type="datetimeFigureOut">
              <a:rPr lang="en-US" smtClean="0"/>
              <a:t>11/8/2023</a:t>
            </a:fld>
            <a:endParaRPr lang="en-US" dirty="0"/>
          </a:p>
        </p:txBody>
      </p:sp>
      <p:sp>
        <p:nvSpPr>
          <p:cNvPr id="4" name="Slide Number Placeholder 3"/>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1294234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242" y="204788"/>
            <a:ext cx="3008313" cy="871538"/>
          </a:xfrm>
          <a:prstGeom prst="rect">
            <a:avLst/>
          </a:prstGeo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04789"/>
            <a:ext cx="5111750" cy="41699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94242" y="1076326"/>
            <a:ext cx="3008313" cy="3298432"/>
          </a:xfrm>
        </p:spPr>
        <p:txBody>
          <a:bodyPr/>
          <a:lstStyle>
            <a:lvl1pPr marL="0" indent="0">
              <a:buNone/>
              <a:defRPr sz="1400"/>
            </a:lvl1pPr>
            <a:lvl2pPr marL="457195" indent="0">
              <a:buNone/>
              <a:defRPr sz="1200"/>
            </a:lvl2pPr>
            <a:lvl3pPr marL="914391" indent="0">
              <a:buNone/>
              <a:defRPr sz="1000"/>
            </a:lvl3pPr>
            <a:lvl4pPr marL="1371586" indent="0">
              <a:buNone/>
              <a:defRPr sz="900"/>
            </a:lvl4pPr>
            <a:lvl5pPr marL="1828782" indent="0">
              <a:buNone/>
              <a:defRPr sz="900"/>
            </a:lvl5pPr>
            <a:lvl6pPr marL="2285977"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900F9C-ABF5-434C-AEA4-E15F39E0C077}" type="datetimeFigureOut">
              <a:rPr lang="en-US" smtClean="0"/>
              <a:t>11/8/2023</a:t>
            </a:fld>
            <a:endParaRPr lang="en-US" dirty="0"/>
          </a:p>
        </p:txBody>
      </p:sp>
      <p:sp>
        <p:nvSpPr>
          <p:cNvPr id="7" name="Slide Number Placeholder 6"/>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320111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95" indent="0">
              <a:buNone/>
              <a:defRPr sz="2800"/>
            </a:lvl2pPr>
            <a:lvl3pPr marL="914391" indent="0">
              <a:buNone/>
              <a:defRPr sz="2400"/>
            </a:lvl3pPr>
            <a:lvl4pPr marL="1371586" indent="0">
              <a:buNone/>
              <a:defRPr sz="2000"/>
            </a:lvl4pPr>
            <a:lvl5pPr marL="1828782" indent="0">
              <a:buNone/>
              <a:defRPr sz="2000"/>
            </a:lvl5pPr>
            <a:lvl6pPr marL="2285977" indent="0">
              <a:buNone/>
              <a:defRPr sz="2000"/>
            </a:lvl6pPr>
            <a:lvl7pPr marL="2743173" indent="0">
              <a:buNone/>
              <a:defRPr sz="2000"/>
            </a:lvl7pPr>
            <a:lvl8pPr marL="3200368" indent="0">
              <a:buNone/>
              <a:defRPr sz="2000"/>
            </a:lvl8pPr>
            <a:lvl9pPr marL="3657563" indent="0">
              <a:buNone/>
              <a:defRPr sz="2000"/>
            </a:lvl9pPr>
          </a:lstStyle>
          <a:p>
            <a:endParaRPr lang="en-US" dirty="0"/>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solidFill>
                  <a:schemeClr val="accent6"/>
                </a:solidFill>
              </a:defRPr>
            </a:lvl1pPr>
            <a:lvl2pPr marL="457195" indent="0">
              <a:buNone/>
              <a:defRPr sz="1200"/>
            </a:lvl2pPr>
            <a:lvl3pPr marL="914391" indent="0">
              <a:buNone/>
              <a:defRPr sz="1000"/>
            </a:lvl3pPr>
            <a:lvl4pPr marL="1371586" indent="0">
              <a:buNone/>
              <a:defRPr sz="900"/>
            </a:lvl4pPr>
            <a:lvl5pPr marL="1828782" indent="0">
              <a:buNone/>
              <a:defRPr sz="900"/>
            </a:lvl5pPr>
            <a:lvl6pPr marL="2285977" indent="0">
              <a:buNone/>
              <a:defRPr sz="900"/>
            </a:lvl6pPr>
            <a:lvl7pPr marL="2743173" indent="0">
              <a:buNone/>
              <a:defRPr sz="900"/>
            </a:lvl7pPr>
            <a:lvl8pPr marL="3200368" indent="0">
              <a:buNone/>
              <a:defRPr sz="900"/>
            </a:lvl8pPr>
            <a:lvl9pPr marL="3657563"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900F9C-ABF5-434C-AEA4-E15F39E0C077}" type="datetimeFigureOut">
              <a:rPr lang="en-US" smtClean="0"/>
              <a:t>11/8/2023</a:t>
            </a:fld>
            <a:endParaRPr lang="en-US" dirty="0"/>
          </a:p>
        </p:txBody>
      </p:sp>
      <p:sp>
        <p:nvSpPr>
          <p:cNvPr id="7" name="Slide Number Placeholder 6"/>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1164127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2"/>
            <a:ext cx="3200400" cy="876300"/>
          </a:xfrm>
        </p:spPr>
        <p:txBody>
          <a:bodyPr/>
          <a:lstStyle>
            <a:lvl1pPr marL="0" indent="0" algn="ctr">
              <a:buNone/>
              <a:defRPr>
                <a:solidFill>
                  <a:schemeClr val="tx1">
                    <a:tint val="75000"/>
                  </a:schemeClr>
                </a:solidFill>
              </a:defRPr>
            </a:lvl1pPr>
            <a:lvl2pPr marL="228598" indent="0" algn="ctr">
              <a:buNone/>
              <a:defRPr>
                <a:solidFill>
                  <a:schemeClr val="tx1">
                    <a:tint val="75000"/>
                  </a:schemeClr>
                </a:solidFill>
              </a:defRPr>
            </a:lvl2pPr>
            <a:lvl3pPr marL="457195" indent="0" algn="ctr">
              <a:buNone/>
              <a:defRPr>
                <a:solidFill>
                  <a:schemeClr val="tx1">
                    <a:tint val="75000"/>
                  </a:schemeClr>
                </a:solidFill>
              </a:defRPr>
            </a:lvl3pPr>
            <a:lvl4pPr marL="685793" indent="0" algn="ctr">
              <a:buNone/>
              <a:defRPr>
                <a:solidFill>
                  <a:schemeClr val="tx1">
                    <a:tint val="75000"/>
                  </a:schemeClr>
                </a:solidFill>
              </a:defRPr>
            </a:lvl4pPr>
            <a:lvl5pPr marL="914391" indent="0" algn="ctr">
              <a:buNone/>
              <a:defRPr>
                <a:solidFill>
                  <a:schemeClr val="tx1">
                    <a:tint val="75000"/>
                  </a:schemeClr>
                </a:solidFill>
              </a:defRPr>
            </a:lvl5pPr>
            <a:lvl6pPr marL="1142989" indent="0" algn="ctr">
              <a:buNone/>
              <a:defRPr>
                <a:solidFill>
                  <a:schemeClr val="tx1">
                    <a:tint val="75000"/>
                  </a:schemeClr>
                </a:solidFill>
              </a:defRPr>
            </a:lvl6pPr>
            <a:lvl7pPr marL="1371586" indent="0" algn="ctr">
              <a:buNone/>
              <a:defRPr>
                <a:solidFill>
                  <a:schemeClr val="tx1">
                    <a:tint val="75000"/>
                  </a:schemeClr>
                </a:solidFill>
              </a:defRPr>
            </a:lvl7pPr>
            <a:lvl8pPr marL="1600184" indent="0" algn="ctr">
              <a:buNone/>
              <a:defRPr>
                <a:solidFill>
                  <a:schemeClr val="tx1">
                    <a:tint val="75000"/>
                  </a:schemeClr>
                </a:solidFill>
              </a:defRPr>
            </a:lvl8pPr>
            <a:lvl9pPr marL="182878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8329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0"/>
            <a:ext cx="8229600" cy="32302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97606"/>
            <a:ext cx="2133600" cy="273844"/>
          </a:xfrm>
          <a:prstGeom prst="rect">
            <a:avLst/>
          </a:prstGeom>
        </p:spPr>
        <p:txBody>
          <a:bodyPr vert="horz" lIns="91440" tIns="45720" rIns="91440" bIns="45720" rtlCol="0" anchor="ctr"/>
          <a:lstStyle>
            <a:lvl1pPr algn="l">
              <a:defRPr sz="1000">
                <a:solidFill>
                  <a:schemeClr val="bg1"/>
                </a:solidFill>
                <a:latin typeface="+mn-lt"/>
              </a:defRPr>
            </a:lvl1pPr>
          </a:lstStyle>
          <a:p>
            <a:fld id="{45900F9C-ABF5-434C-AEA4-E15F39E0C077}" type="datetimeFigureOut">
              <a:rPr lang="en-US" smtClean="0"/>
              <a:pPr/>
              <a:t>11/8/2023</a:t>
            </a:fld>
            <a:endParaRPr lang="en-US" dirty="0"/>
          </a:p>
        </p:txBody>
      </p:sp>
      <p:sp>
        <p:nvSpPr>
          <p:cNvPr id="6" name="Slide Number Placeholder 5"/>
          <p:cNvSpPr>
            <a:spLocks noGrp="1"/>
          </p:cNvSpPr>
          <p:nvPr>
            <p:ph type="sldNum" sz="quarter" idx="4"/>
          </p:nvPr>
        </p:nvSpPr>
        <p:spPr>
          <a:xfrm>
            <a:off x="6553200" y="4797606"/>
            <a:ext cx="2133600" cy="273844"/>
          </a:xfrm>
          <a:prstGeom prst="rect">
            <a:avLst/>
          </a:prstGeom>
        </p:spPr>
        <p:txBody>
          <a:bodyPr vert="horz" lIns="91440" tIns="45720" rIns="91440" bIns="45720" rtlCol="0" anchor="ctr"/>
          <a:lstStyle>
            <a:lvl1pPr algn="r">
              <a:defRPr sz="1000">
                <a:solidFill>
                  <a:srgbClr val="FFFFFF"/>
                </a:solidFill>
              </a:defRPr>
            </a:lvl1pPr>
          </a:lstStyle>
          <a:p>
            <a:r>
              <a:rPr lang="en-US" dirty="0"/>
              <a:t>www.awra.org</a:t>
            </a:r>
          </a:p>
        </p:txBody>
      </p:sp>
      <p:cxnSp>
        <p:nvCxnSpPr>
          <p:cNvPr id="8" name="Straight Connector 7">
            <a:extLst>
              <a:ext uri="{FF2B5EF4-FFF2-40B4-BE49-F238E27FC236}">
                <a16:creationId xmlns:a16="http://schemas.microsoft.com/office/drawing/2014/main" id="{11A109CA-BA56-4DDC-A3D8-FA891E59EF5D}"/>
              </a:ext>
            </a:extLst>
          </p:cNvPr>
          <p:cNvCxnSpPr/>
          <p:nvPr userDrawn="1"/>
        </p:nvCxnSpPr>
        <p:spPr>
          <a:xfrm>
            <a:off x="0" y="127700"/>
            <a:ext cx="9144000" cy="0"/>
          </a:xfrm>
          <a:prstGeom prst="line">
            <a:avLst/>
          </a:prstGeom>
          <a:ln w="22225">
            <a:solidFill>
              <a:srgbClr val="69923A"/>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293330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457195" rtl="0" eaLnBrk="1" latinLnBrk="0" hangingPunct="1">
        <a:spcBef>
          <a:spcPct val="0"/>
        </a:spcBef>
        <a:buNone/>
        <a:defRPr sz="1000" kern="1200">
          <a:solidFill>
            <a:schemeClr val="tx2"/>
          </a:solidFill>
          <a:latin typeface="+mj-lt"/>
          <a:ea typeface="+mj-ea"/>
          <a:cs typeface="+mj-cs"/>
        </a:defRPr>
      </a:lvl1pPr>
    </p:titleStyle>
    <p:bodyStyle>
      <a:lvl1pPr marL="342897" indent="-342897" algn="l" defTabSz="457195" rtl="0" eaLnBrk="1" latinLnBrk="0" hangingPunct="1">
        <a:spcBef>
          <a:spcPct val="20000"/>
        </a:spcBef>
        <a:buFont typeface="Arial"/>
        <a:buChar char="•"/>
        <a:defRPr sz="3200" kern="1200">
          <a:solidFill>
            <a:schemeClr val="tx1"/>
          </a:solidFill>
          <a:latin typeface="+mn-lt"/>
          <a:ea typeface="+mn-ea"/>
          <a:cs typeface="+mn-cs"/>
        </a:defRPr>
      </a:lvl1pPr>
      <a:lvl2pPr marL="742943" indent="-285747" algn="l" defTabSz="457195" rtl="0" eaLnBrk="1" latinLnBrk="0" hangingPunct="1">
        <a:spcBef>
          <a:spcPct val="20000"/>
        </a:spcBef>
        <a:buFont typeface="Arial"/>
        <a:buChar char="–"/>
        <a:defRPr sz="2800" kern="1200">
          <a:solidFill>
            <a:schemeClr val="tx1"/>
          </a:solidFill>
          <a:latin typeface="+mn-lt"/>
          <a:ea typeface="+mn-ea"/>
          <a:cs typeface="+mn-cs"/>
        </a:defRPr>
      </a:lvl2pPr>
      <a:lvl3pPr marL="1142989" indent="-228598" algn="l" defTabSz="457195" rtl="0" eaLnBrk="1" latinLnBrk="0" hangingPunct="1">
        <a:spcBef>
          <a:spcPct val="20000"/>
        </a:spcBef>
        <a:buFont typeface="Arial"/>
        <a:buChar char="•"/>
        <a:defRPr sz="2400" kern="1200">
          <a:solidFill>
            <a:schemeClr val="tx1"/>
          </a:solidFill>
          <a:latin typeface="+mn-lt"/>
          <a:ea typeface="+mn-ea"/>
          <a:cs typeface="+mn-cs"/>
        </a:defRPr>
      </a:lvl3pPr>
      <a:lvl4pPr marL="1600184" indent="-228598" algn="l" defTabSz="457195" rtl="0" eaLnBrk="1" latinLnBrk="0" hangingPunct="1">
        <a:spcBef>
          <a:spcPct val="20000"/>
        </a:spcBef>
        <a:buFont typeface="Arial"/>
        <a:buChar char="–"/>
        <a:defRPr sz="2000" kern="1200">
          <a:solidFill>
            <a:schemeClr val="tx1"/>
          </a:solidFill>
          <a:latin typeface="+mn-lt"/>
          <a:ea typeface="+mn-ea"/>
          <a:cs typeface="+mn-cs"/>
        </a:defRPr>
      </a:lvl4pPr>
      <a:lvl5pPr marL="2057379" indent="-228598" algn="l" defTabSz="457195" rtl="0" eaLnBrk="1" latinLnBrk="0" hangingPunct="1">
        <a:spcBef>
          <a:spcPct val="20000"/>
        </a:spcBef>
        <a:buFont typeface="Arial"/>
        <a:buChar char="»"/>
        <a:defRPr sz="2000" kern="1200">
          <a:solidFill>
            <a:srgbClr val="000000"/>
          </a:solidFill>
          <a:latin typeface="+mn-lt"/>
          <a:ea typeface="+mn-ea"/>
          <a:cs typeface="+mn-cs"/>
        </a:defRPr>
      </a:lvl5pPr>
      <a:lvl6pPr marL="2514575" indent="-228598" algn="l" defTabSz="457195" rtl="0" eaLnBrk="1" latinLnBrk="0" hangingPunct="1">
        <a:spcBef>
          <a:spcPct val="20000"/>
        </a:spcBef>
        <a:buFont typeface="Arial"/>
        <a:buChar char="•"/>
        <a:defRPr sz="2000" kern="1200">
          <a:solidFill>
            <a:schemeClr val="tx1"/>
          </a:solidFill>
          <a:latin typeface="+mn-lt"/>
          <a:ea typeface="+mn-ea"/>
          <a:cs typeface="+mn-cs"/>
        </a:defRPr>
      </a:lvl6pPr>
      <a:lvl7pPr marL="2971770" indent="-228598" algn="l" defTabSz="457195" rtl="0" eaLnBrk="1" latinLnBrk="0" hangingPunct="1">
        <a:spcBef>
          <a:spcPct val="20000"/>
        </a:spcBef>
        <a:buFont typeface="Arial"/>
        <a:buChar char="•"/>
        <a:defRPr sz="2000" kern="1200">
          <a:solidFill>
            <a:schemeClr val="tx1"/>
          </a:solidFill>
          <a:latin typeface="+mn-lt"/>
          <a:ea typeface="+mn-ea"/>
          <a:cs typeface="+mn-cs"/>
        </a:defRPr>
      </a:lvl7pPr>
      <a:lvl8pPr marL="3428966" indent="-228598" algn="l" defTabSz="457195" rtl="0" eaLnBrk="1" latinLnBrk="0" hangingPunct="1">
        <a:spcBef>
          <a:spcPct val="20000"/>
        </a:spcBef>
        <a:buFont typeface="Arial"/>
        <a:buChar char="•"/>
        <a:defRPr sz="2000" kern="1200">
          <a:solidFill>
            <a:schemeClr val="tx1"/>
          </a:solidFill>
          <a:latin typeface="+mn-lt"/>
          <a:ea typeface="+mn-ea"/>
          <a:cs typeface="+mn-cs"/>
        </a:defRPr>
      </a:lvl8pPr>
      <a:lvl9pPr marL="3886161" indent="-228598" algn="l" defTabSz="45719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95" rtl="0" eaLnBrk="1" latinLnBrk="0" hangingPunct="1">
        <a:defRPr sz="1800" kern="1200">
          <a:solidFill>
            <a:schemeClr val="tx1"/>
          </a:solidFill>
          <a:latin typeface="+mn-lt"/>
          <a:ea typeface="+mn-ea"/>
          <a:cs typeface="+mn-cs"/>
        </a:defRPr>
      </a:lvl1pPr>
      <a:lvl2pPr marL="457195" algn="l" defTabSz="457195" rtl="0" eaLnBrk="1" latinLnBrk="0" hangingPunct="1">
        <a:defRPr sz="1800" kern="1200">
          <a:solidFill>
            <a:schemeClr val="tx1"/>
          </a:solidFill>
          <a:latin typeface="+mn-lt"/>
          <a:ea typeface="+mn-ea"/>
          <a:cs typeface="+mn-cs"/>
        </a:defRPr>
      </a:lvl2pPr>
      <a:lvl3pPr marL="914391" algn="l" defTabSz="457195" rtl="0" eaLnBrk="1" latinLnBrk="0" hangingPunct="1">
        <a:defRPr sz="1800" kern="1200">
          <a:solidFill>
            <a:schemeClr val="tx1"/>
          </a:solidFill>
          <a:latin typeface="+mn-lt"/>
          <a:ea typeface="+mn-ea"/>
          <a:cs typeface="+mn-cs"/>
        </a:defRPr>
      </a:lvl3pPr>
      <a:lvl4pPr marL="1371586" algn="l" defTabSz="457195" rtl="0" eaLnBrk="1" latinLnBrk="0" hangingPunct="1">
        <a:defRPr sz="1800" kern="1200">
          <a:solidFill>
            <a:schemeClr val="tx1"/>
          </a:solidFill>
          <a:latin typeface="+mn-lt"/>
          <a:ea typeface="+mn-ea"/>
          <a:cs typeface="+mn-cs"/>
        </a:defRPr>
      </a:lvl4pPr>
      <a:lvl5pPr marL="1828782" algn="l" defTabSz="457195" rtl="0" eaLnBrk="1" latinLnBrk="0" hangingPunct="1">
        <a:defRPr sz="1800" kern="1200">
          <a:solidFill>
            <a:schemeClr val="tx1"/>
          </a:solidFill>
          <a:latin typeface="+mn-lt"/>
          <a:ea typeface="+mn-ea"/>
          <a:cs typeface="+mn-cs"/>
        </a:defRPr>
      </a:lvl5pPr>
      <a:lvl6pPr marL="2285977" algn="l" defTabSz="457195" rtl="0" eaLnBrk="1" latinLnBrk="0" hangingPunct="1">
        <a:defRPr sz="1800" kern="1200">
          <a:solidFill>
            <a:schemeClr val="tx1"/>
          </a:solidFill>
          <a:latin typeface="+mn-lt"/>
          <a:ea typeface="+mn-ea"/>
          <a:cs typeface="+mn-cs"/>
        </a:defRPr>
      </a:lvl6pPr>
      <a:lvl7pPr marL="2743173" algn="l" defTabSz="457195" rtl="0" eaLnBrk="1" latinLnBrk="0" hangingPunct="1">
        <a:defRPr sz="1800" kern="1200">
          <a:solidFill>
            <a:schemeClr val="tx1"/>
          </a:solidFill>
          <a:latin typeface="+mn-lt"/>
          <a:ea typeface="+mn-ea"/>
          <a:cs typeface="+mn-cs"/>
        </a:defRPr>
      </a:lvl7pPr>
      <a:lvl8pPr marL="3200368" algn="l" defTabSz="457195" rtl="0" eaLnBrk="1" latinLnBrk="0" hangingPunct="1">
        <a:defRPr sz="1800" kern="1200">
          <a:solidFill>
            <a:schemeClr val="tx1"/>
          </a:solidFill>
          <a:latin typeface="+mn-lt"/>
          <a:ea typeface="+mn-ea"/>
          <a:cs typeface="+mn-cs"/>
        </a:defRPr>
      </a:lvl8pPr>
      <a:lvl9pPr marL="3657563" algn="l" defTabSz="45719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7"/>
            <a:ext cx="1066800" cy="182562"/>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11/8/2023</a:t>
            </a:fld>
            <a:endParaRPr lang="en-US"/>
          </a:p>
        </p:txBody>
      </p:sp>
      <p:sp>
        <p:nvSpPr>
          <p:cNvPr id="5" name="Footer Placeholder 4"/>
          <p:cNvSpPr>
            <a:spLocks noGrp="1"/>
          </p:cNvSpPr>
          <p:nvPr>
            <p:ph type="ftr" sz="quarter" idx="3"/>
          </p:nvPr>
        </p:nvSpPr>
        <p:spPr>
          <a:xfrm>
            <a:off x="1562100" y="3178177"/>
            <a:ext cx="1447800" cy="182562"/>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7"/>
            <a:ext cx="1066800" cy="182562"/>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644121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defTabSz="457195" rtl="0" eaLnBrk="1" latinLnBrk="0" hangingPunct="1">
        <a:spcBef>
          <a:spcPct val="0"/>
        </a:spcBef>
        <a:buNone/>
        <a:defRPr sz="2200" kern="1200">
          <a:solidFill>
            <a:schemeClr val="tx1"/>
          </a:solidFill>
          <a:latin typeface="+mj-lt"/>
          <a:ea typeface="+mj-ea"/>
          <a:cs typeface="+mj-cs"/>
        </a:defRPr>
      </a:lvl1pPr>
    </p:titleStyle>
    <p:bodyStyle>
      <a:lvl1pPr marL="171448" indent="-171448" algn="l" defTabSz="457195"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2" indent="-142874" algn="l" defTabSz="457195"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494" indent="-114299" algn="l" defTabSz="457195"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092" indent="-114299" algn="l" defTabSz="457195"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690" indent="-114299" algn="l" defTabSz="457195"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287" indent="-114299" algn="l" defTabSz="457195"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885" indent="-114299" algn="l" defTabSz="457195"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483" indent="-114299" algn="l" defTabSz="457195"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081" indent="-114299" algn="l" defTabSz="457195"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195" rtl="0" eaLnBrk="1" latinLnBrk="0" hangingPunct="1">
        <a:defRPr sz="900" kern="1200">
          <a:solidFill>
            <a:schemeClr val="tx1"/>
          </a:solidFill>
          <a:latin typeface="+mn-lt"/>
          <a:ea typeface="+mn-ea"/>
          <a:cs typeface="+mn-cs"/>
        </a:defRPr>
      </a:lvl1pPr>
      <a:lvl2pPr marL="228598" algn="l" defTabSz="457195" rtl="0" eaLnBrk="1" latinLnBrk="0" hangingPunct="1">
        <a:defRPr sz="900" kern="1200">
          <a:solidFill>
            <a:schemeClr val="tx1"/>
          </a:solidFill>
          <a:latin typeface="+mn-lt"/>
          <a:ea typeface="+mn-ea"/>
          <a:cs typeface="+mn-cs"/>
        </a:defRPr>
      </a:lvl2pPr>
      <a:lvl3pPr marL="457195" algn="l" defTabSz="457195" rtl="0" eaLnBrk="1" latinLnBrk="0" hangingPunct="1">
        <a:defRPr sz="900" kern="1200">
          <a:solidFill>
            <a:schemeClr val="tx1"/>
          </a:solidFill>
          <a:latin typeface="+mn-lt"/>
          <a:ea typeface="+mn-ea"/>
          <a:cs typeface="+mn-cs"/>
        </a:defRPr>
      </a:lvl3pPr>
      <a:lvl4pPr marL="685793" algn="l" defTabSz="457195" rtl="0" eaLnBrk="1" latinLnBrk="0" hangingPunct="1">
        <a:defRPr sz="900" kern="1200">
          <a:solidFill>
            <a:schemeClr val="tx1"/>
          </a:solidFill>
          <a:latin typeface="+mn-lt"/>
          <a:ea typeface="+mn-ea"/>
          <a:cs typeface="+mn-cs"/>
        </a:defRPr>
      </a:lvl4pPr>
      <a:lvl5pPr marL="914391" algn="l" defTabSz="457195" rtl="0" eaLnBrk="1" latinLnBrk="0" hangingPunct="1">
        <a:defRPr sz="900" kern="1200">
          <a:solidFill>
            <a:schemeClr val="tx1"/>
          </a:solidFill>
          <a:latin typeface="+mn-lt"/>
          <a:ea typeface="+mn-ea"/>
          <a:cs typeface="+mn-cs"/>
        </a:defRPr>
      </a:lvl5pPr>
      <a:lvl6pPr marL="1142989" algn="l" defTabSz="457195" rtl="0" eaLnBrk="1" latinLnBrk="0" hangingPunct="1">
        <a:defRPr sz="900" kern="1200">
          <a:solidFill>
            <a:schemeClr val="tx1"/>
          </a:solidFill>
          <a:latin typeface="+mn-lt"/>
          <a:ea typeface="+mn-ea"/>
          <a:cs typeface="+mn-cs"/>
        </a:defRPr>
      </a:lvl6pPr>
      <a:lvl7pPr marL="1371586" algn="l" defTabSz="457195" rtl="0" eaLnBrk="1" latinLnBrk="0" hangingPunct="1">
        <a:defRPr sz="900" kern="1200">
          <a:solidFill>
            <a:schemeClr val="tx1"/>
          </a:solidFill>
          <a:latin typeface="+mn-lt"/>
          <a:ea typeface="+mn-ea"/>
          <a:cs typeface="+mn-cs"/>
        </a:defRPr>
      </a:lvl7pPr>
      <a:lvl8pPr marL="1600184" algn="l" defTabSz="457195" rtl="0" eaLnBrk="1" latinLnBrk="0" hangingPunct="1">
        <a:defRPr sz="900" kern="1200">
          <a:solidFill>
            <a:schemeClr val="tx1"/>
          </a:solidFill>
          <a:latin typeface="+mn-lt"/>
          <a:ea typeface="+mn-ea"/>
          <a:cs typeface="+mn-cs"/>
        </a:defRPr>
      </a:lvl8pPr>
      <a:lvl9pPr marL="1828782" algn="l" defTabSz="457195"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4" y="-285750"/>
            <a:ext cx="9141714"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Diagram&#10;&#10;Description automatically generated">
            <a:extLst>
              <a:ext uri="{FF2B5EF4-FFF2-40B4-BE49-F238E27FC236}">
                <a16:creationId xmlns:a16="http://schemas.microsoft.com/office/drawing/2014/main" id="{DECAEABB-EC64-39A3-2684-169B7D57F079}"/>
              </a:ext>
            </a:extLst>
          </p:cNvPr>
          <p:cNvPicPr>
            <a:picLocks noChangeAspect="1"/>
          </p:cNvPicPr>
          <p:nvPr/>
        </p:nvPicPr>
        <p:blipFill rotWithShape="1">
          <a:blip r:embed="rId2"/>
          <a:srcRect b="19"/>
          <a:stretch/>
        </p:blipFill>
        <p:spPr>
          <a:xfrm>
            <a:off x="0" y="-285748"/>
            <a:ext cx="9144000" cy="571499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4A8C80A-C78A-4F51-A160-4709C0AADE19}"/>
              </a:ext>
            </a:extLst>
          </p:cNvPr>
          <p:cNvSpPr>
            <a:spLocks noGrp="1"/>
          </p:cNvSpPr>
          <p:nvPr>
            <p:ph type="title"/>
          </p:nvPr>
        </p:nvSpPr>
        <p:spPr>
          <a:xfrm>
            <a:off x="254899" y="366579"/>
            <a:ext cx="8229600" cy="629658"/>
          </a:xfrm>
        </p:spPr>
        <p:txBody>
          <a:bodyPr/>
          <a:lstStyle/>
          <a:p>
            <a:r>
              <a:rPr lang="en-US" sz="3200" dirty="0">
                <a:solidFill>
                  <a:srgbClr val="165788"/>
                </a:solidFill>
                <a:ea typeface="Open Sans" panose="020B0606030504020204" pitchFamily="34" charset="0"/>
                <a:cs typeface="Open Sans" panose="020B0606030504020204" pitchFamily="34" charset="0"/>
              </a:rPr>
              <a:t>2024 Geospatial Water Technology Conference</a:t>
            </a:r>
          </a:p>
        </p:txBody>
      </p:sp>
      <p:sp>
        <p:nvSpPr>
          <p:cNvPr id="8" name="Content Placeholder 2">
            <a:extLst>
              <a:ext uri="{FF2B5EF4-FFF2-40B4-BE49-F238E27FC236}">
                <a16:creationId xmlns:a16="http://schemas.microsoft.com/office/drawing/2014/main" id="{7628B489-46B4-46CF-AF4F-958A4159E9B2}"/>
              </a:ext>
            </a:extLst>
          </p:cNvPr>
          <p:cNvSpPr>
            <a:spLocks noGrp="1"/>
          </p:cNvSpPr>
          <p:nvPr>
            <p:ph idx="1"/>
          </p:nvPr>
        </p:nvSpPr>
        <p:spPr>
          <a:xfrm>
            <a:off x="349624" y="1317047"/>
            <a:ext cx="8444752" cy="1388410"/>
          </a:xfrm>
        </p:spPr>
        <p:txBody>
          <a:bodyPr>
            <a:normAutofit/>
          </a:bodyPr>
          <a:lstStyle/>
          <a:p>
            <a:pPr marL="0" indent="0">
              <a:buNone/>
            </a:pPr>
            <a:r>
              <a:rPr lang="en-US" sz="2400" dirty="0">
                <a:solidFill>
                  <a:srgbClr val="165788"/>
                </a:solidFill>
                <a:ea typeface="Open Sans" panose="020B0606030504020204" pitchFamily="34" charset="0"/>
                <a:cs typeface="Open Sans" panose="020B0606030504020204" pitchFamily="34" charset="0"/>
              </a:rPr>
              <a:t>[INSERT SESSION TITLE]</a:t>
            </a:r>
          </a:p>
          <a:p>
            <a:pPr marL="0" indent="0">
              <a:buNone/>
            </a:pPr>
            <a:r>
              <a:rPr lang="en-US" sz="2400" dirty="0">
                <a:solidFill>
                  <a:srgbClr val="165788"/>
                </a:solidFill>
                <a:ea typeface="Open Sans" panose="020B0606030504020204" pitchFamily="34" charset="0"/>
                <a:cs typeface="Open Sans" panose="020B0606030504020204" pitchFamily="34" charset="0"/>
              </a:rPr>
              <a:t>[INSERT SESSION NUMBER]</a:t>
            </a:r>
          </a:p>
        </p:txBody>
      </p:sp>
      <p:sp>
        <p:nvSpPr>
          <p:cNvPr id="9" name="Content Placeholder 2">
            <a:extLst>
              <a:ext uri="{FF2B5EF4-FFF2-40B4-BE49-F238E27FC236}">
                <a16:creationId xmlns:a16="http://schemas.microsoft.com/office/drawing/2014/main" id="{4C3580E7-041F-4356-96E0-641995210580}"/>
              </a:ext>
            </a:extLst>
          </p:cNvPr>
          <p:cNvSpPr txBox="1">
            <a:spLocks/>
          </p:cNvSpPr>
          <p:nvPr/>
        </p:nvSpPr>
        <p:spPr>
          <a:xfrm>
            <a:off x="349624" y="2733981"/>
            <a:ext cx="8444752" cy="192741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solidFill>
                  <a:srgbClr val="394A58"/>
                </a:solidFill>
                <a:ea typeface="Open Sans" panose="020B0606030504020204" pitchFamily="34" charset="0"/>
                <a:cs typeface="Open Sans" panose="020B0606030504020204" pitchFamily="34" charset="0"/>
              </a:rPr>
              <a:t>PRESENTERS: [Insert presenter information] </a:t>
            </a:r>
          </a:p>
        </p:txBody>
      </p:sp>
      <p:sp>
        <p:nvSpPr>
          <p:cNvPr id="10" name="TextBox 9">
            <a:extLst>
              <a:ext uri="{FF2B5EF4-FFF2-40B4-BE49-F238E27FC236}">
                <a16:creationId xmlns:a16="http://schemas.microsoft.com/office/drawing/2014/main" id="{D0EB3920-5679-409C-8E2D-5626E2B155DB}"/>
              </a:ext>
            </a:extLst>
          </p:cNvPr>
          <p:cNvSpPr txBox="1"/>
          <p:nvPr/>
        </p:nvSpPr>
        <p:spPr>
          <a:xfrm>
            <a:off x="385482" y="4458621"/>
            <a:ext cx="8229600" cy="400110"/>
          </a:xfrm>
          <a:prstGeom prst="rect">
            <a:avLst/>
          </a:prstGeom>
          <a:noFill/>
        </p:spPr>
        <p:txBody>
          <a:bodyPr wrap="square" rtlCol="0">
            <a:spAutoFit/>
          </a:bodyPr>
          <a:lstStyle/>
          <a:p>
            <a:r>
              <a:rPr lang="en-US" sz="1000" dirty="0">
                <a:solidFill>
                  <a:srgbClr val="394A58"/>
                </a:solidFill>
              </a:rPr>
              <a:t>All rights reserved. No part of this presentation, publication, research or materials may be reproduced, distributed, or transmitted in any form or by any means, including photocopying, recording, or other electronic or mechanical methods, without the prior written permission of the author(s).</a:t>
            </a:r>
            <a:endParaRPr lang="en-US" dirty="0"/>
          </a:p>
        </p:txBody>
      </p:sp>
    </p:spTree>
    <p:extLst>
      <p:ext uri="{BB962C8B-B14F-4D97-AF65-F5344CB8AC3E}">
        <p14:creationId xmlns:p14="http://schemas.microsoft.com/office/powerpoint/2010/main" val="751895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4A8C80A-C78A-4F51-A160-4709C0AADE19}"/>
              </a:ext>
            </a:extLst>
          </p:cNvPr>
          <p:cNvSpPr>
            <a:spLocks noGrp="1"/>
          </p:cNvSpPr>
          <p:nvPr>
            <p:ph type="title"/>
          </p:nvPr>
        </p:nvSpPr>
        <p:spPr>
          <a:xfrm>
            <a:off x="254899" y="366579"/>
            <a:ext cx="8229600" cy="629658"/>
          </a:xfrm>
        </p:spPr>
        <p:txBody>
          <a:bodyPr/>
          <a:lstStyle/>
          <a:p>
            <a:r>
              <a:rPr lang="en-US" sz="3200" dirty="0">
                <a:solidFill>
                  <a:srgbClr val="165788"/>
                </a:solidFill>
                <a:ea typeface="Open Sans" panose="020B0606030504020204" pitchFamily="34" charset="0"/>
                <a:cs typeface="Open Sans" panose="020B0606030504020204" pitchFamily="34" charset="0"/>
              </a:rPr>
              <a:t>Thank you for participating!</a:t>
            </a:r>
          </a:p>
        </p:txBody>
      </p:sp>
      <p:sp>
        <p:nvSpPr>
          <p:cNvPr id="10" name="TextBox 9">
            <a:extLst>
              <a:ext uri="{FF2B5EF4-FFF2-40B4-BE49-F238E27FC236}">
                <a16:creationId xmlns:a16="http://schemas.microsoft.com/office/drawing/2014/main" id="{D0EB3920-5679-409C-8E2D-5626E2B155DB}"/>
              </a:ext>
            </a:extLst>
          </p:cNvPr>
          <p:cNvSpPr txBox="1"/>
          <p:nvPr/>
        </p:nvSpPr>
        <p:spPr>
          <a:xfrm>
            <a:off x="385482" y="4458621"/>
            <a:ext cx="8229600" cy="400110"/>
          </a:xfrm>
          <a:prstGeom prst="rect">
            <a:avLst/>
          </a:prstGeom>
          <a:noFill/>
        </p:spPr>
        <p:txBody>
          <a:bodyPr wrap="square" rtlCol="0">
            <a:spAutoFit/>
          </a:bodyPr>
          <a:lstStyle/>
          <a:p>
            <a:r>
              <a:rPr lang="en-US" sz="1000" dirty="0">
                <a:solidFill>
                  <a:srgbClr val="394A58"/>
                </a:solidFill>
              </a:rPr>
              <a:t>All rights reserved. No part of this presentation, publication, research or materials may be reproduced, distributed, or transmitted in any form or by any means, including photocopying, recording, or other electronic or mechanical methods, without the prior written permission of the author(s).</a:t>
            </a:r>
            <a:endParaRPr lang="en-US" dirty="0"/>
          </a:p>
        </p:txBody>
      </p:sp>
      <p:sp>
        <p:nvSpPr>
          <p:cNvPr id="4" name="Content Placeholder 2">
            <a:extLst>
              <a:ext uri="{FF2B5EF4-FFF2-40B4-BE49-F238E27FC236}">
                <a16:creationId xmlns:a16="http://schemas.microsoft.com/office/drawing/2014/main" id="{54F65B2C-D27C-A7FB-469F-3EC8D42EB28A}"/>
              </a:ext>
            </a:extLst>
          </p:cNvPr>
          <p:cNvSpPr>
            <a:spLocks noGrp="1"/>
          </p:cNvSpPr>
          <p:nvPr>
            <p:ph idx="1"/>
          </p:nvPr>
        </p:nvSpPr>
        <p:spPr>
          <a:xfrm>
            <a:off x="385482" y="1665380"/>
            <a:ext cx="8444752" cy="1388410"/>
          </a:xfrm>
        </p:spPr>
        <p:txBody>
          <a:bodyPr>
            <a:normAutofit/>
          </a:bodyPr>
          <a:lstStyle/>
          <a:p>
            <a:pPr marL="0" indent="0">
              <a:buNone/>
            </a:pPr>
            <a:r>
              <a:rPr lang="en-US" sz="2800" dirty="0">
                <a:solidFill>
                  <a:srgbClr val="165788"/>
                </a:solidFill>
                <a:ea typeface="Open Sans" panose="020B0606030504020204" pitchFamily="34" charset="0"/>
                <a:cs typeface="Open Sans" panose="020B0606030504020204" pitchFamily="34" charset="0"/>
              </a:rPr>
              <a:t>Contact us with questions:</a:t>
            </a:r>
          </a:p>
          <a:p>
            <a:pPr marL="0" indent="0">
              <a:buNone/>
            </a:pPr>
            <a:r>
              <a:rPr lang="en-US" sz="2400" dirty="0">
                <a:solidFill>
                  <a:srgbClr val="394A58"/>
                </a:solidFill>
                <a:ea typeface="Open Sans" panose="020B0606030504020204" pitchFamily="34" charset="0"/>
                <a:cs typeface="Open Sans" panose="020B0606030504020204" pitchFamily="34" charset="0"/>
              </a:rPr>
              <a:t>Presenters: [Insert presenter names and contact information]</a:t>
            </a:r>
          </a:p>
        </p:txBody>
      </p:sp>
    </p:spTree>
    <p:extLst>
      <p:ext uri="{BB962C8B-B14F-4D97-AF65-F5344CB8AC3E}">
        <p14:creationId xmlns:p14="http://schemas.microsoft.com/office/powerpoint/2010/main" val="3240998410"/>
      </p:ext>
    </p:extLst>
  </p:cSld>
  <p:clrMapOvr>
    <a:masterClrMapping/>
  </p:clrMapOvr>
</p:sld>
</file>

<file path=ppt/theme/theme1.xml><?xml version="1.0" encoding="utf-8"?>
<a:theme xmlns:a="http://schemas.openxmlformats.org/drawingml/2006/main" name="Office Theme">
  <a:themeElements>
    <a:clrScheme name="AWRA Colors">
      <a:dk1>
        <a:sysClr val="windowText" lastClr="000000"/>
      </a:dk1>
      <a:lt1>
        <a:sysClr val="window" lastClr="FFFFFF"/>
      </a:lt1>
      <a:dk2>
        <a:srgbClr val="1B4C7F"/>
      </a:dk2>
      <a:lt2>
        <a:srgbClr val="C4C8C9"/>
      </a:lt2>
      <a:accent1>
        <a:srgbClr val="57A1DA"/>
      </a:accent1>
      <a:accent2>
        <a:srgbClr val="658C38"/>
      </a:accent2>
      <a:accent3>
        <a:srgbClr val="FEBB24"/>
      </a:accent3>
      <a:accent4>
        <a:srgbClr val="772953"/>
      </a:accent4>
      <a:accent5>
        <a:srgbClr val="D76F26"/>
      </a:accent5>
      <a:accent6>
        <a:srgbClr val="61727F"/>
      </a:accent6>
      <a:hlink>
        <a:srgbClr val="658C38"/>
      </a:hlink>
      <a:folHlink>
        <a:srgbClr val="77295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9d7be66-8a9b-4ab2-a091-4e1645d8237e">
      <Terms xmlns="http://schemas.microsoft.com/office/infopath/2007/PartnerControls"/>
    </lcf76f155ced4ddcb4097134ff3c332f>
    <TaxCatchAll xmlns="2813a529-4c33-4445-99c6-5fcef49ea11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02DF9D4B62124C94D3848D8E925D44" ma:contentTypeVersion="17" ma:contentTypeDescription="Create a new document." ma:contentTypeScope="" ma:versionID="ae2292334f4fc649dfffe3fb9522da25">
  <xsd:schema xmlns:xsd="http://www.w3.org/2001/XMLSchema" xmlns:xs="http://www.w3.org/2001/XMLSchema" xmlns:p="http://schemas.microsoft.com/office/2006/metadata/properties" xmlns:ns2="39d7be66-8a9b-4ab2-a091-4e1645d8237e" xmlns:ns3="2813a529-4c33-4445-99c6-5fcef49ea118" targetNamespace="http://schemas.microsoft.com/office/2006/metadata/properties" ma:root="true" ma:fieldsID="aa1b47e91e94020a90800a053717fa19" ns2:_="" ns3:_="">
    <xsd:import namespace="39d7be66-8a9b-4ab2-a091-4e1645d8237e"/>
    <xsd:import namespace="2813a529-4c33-4445-99c6-5fcef49ea1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d7be66-8a9b-4ab2-a091-4e1645d823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93e8110-513d-41a4-9438-7fafbd59908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13a529-4c33-4445-99c6-5fcef49ea1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37fc54-0174-4825-981f-13852d535872}" ma:internalName="TaxCatchAll" ma:showField="CatchAllData" ma:web="2813a529-4c33-4445-99c6-5fcef49ea1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1BFF67-E4AA-4E23-8B91-D2981DEA9FDD}">
  <ds:schemaRefs>
    <ds:schemaRef ds:uri="http://schemas.microsoft.com/sharepoint/v3/contenttype/forms"/>
  </ds:schemaRefs>
</ds:datastoreItem>
</file>

<file path=customXml/itemProps2.xml><?xml version="1.0" encoding="utf-8"?>
<ds:datastoreItem xmlns:ds="http://schemas.openxmlformats.org/officeDocument/2006/customXml" ds:itemID="{02E74B05-5B05-4EA2-B1B2-53E53E14721B}">
  <ds:schemaRefs>
    <ds:schemaRef ds:uri="http://schemas.microsoft.com/office/2006/metadata/properties"/>
    <ds:schemaRef ds:uri="http://schemas.microsoft.com/office/infopath/2007/PartnerControls"/>
    <ds:schemaRef ds:uri="39d7be66-8a9b-4ab2-a091-4e1645d8237e"/>
    <ds:schemaRef ds:uri="2813a529-4c33-4445-99c6-5fcef49ea118"/>
  </ds:schemaRefs>
</ds:datastoreItem>
</file>

<file path=customXml/itemProps3.xml><?xml version="1.0" encoding="utf-8"?>
<ds:datastoreItem xmlns:ds="http://schemas.openxmlformats.org/officeDocument/2006/customXml" ds:itemID="{6D29F59A-2F85-47B3-BBCD-82DE79F7A860}"/>
</file>

<file path=docProps/app.xml><?xml version="1.0" encoding="utf-8"?>
<Properties xmlns="http://schemas.openxmlformats.org/officeDocument/2006/extended-properties" xmlns:vt="http://schemas.openxmlformats.org/officeDocument/2006/docPropsVTypes">
  <TotalTime>240</TotalTime>
  <Words>150</Words>
  <Application>Microsoft Office PowerPoint</Application>
  <PresentationFormat>On-screen Show (16:9)</PresentationFormat>
  <Paragraphs>9</Paragraphs>
  <Slides>3</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vt:i4>
      </vt:variant>
    </vt:vector>
  </HeadingPairs>
  <TitlesOfParts>
    <vt:vector size="7" baseType="lpstr">
      <vt:lpstr>Arial</vt:lpstr>
      <vt:lpstr>Calibri</vt:lpstr>
      <vt:lpstr>Office Theme</vt:lpstr>
      <vt:lpstr>1_Office Theme</vt:lpstr>
      <vt:lpstr>PowerPoint Presentation</vt:lpstr>
      <vt:lpstr>2024 Geospatial Water Technology Conference</vt:lpstr>
      <vt:lpstr>Thank you for participating!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Marketing</dc:creator>
  <cp:lastModifiedBy>Megan Balkovic</cp:lastModifiedBy>
  <cp:revision>7</cp:revision>
  <dcterms:created xsi:type="dcterms:W3CDTF">2021-01-28T18:00:20Z</dcterms:created>
  <dcterms:modified xsi:type="dcterms:W3CDTF">2023-11-08T17:12:48Z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0x0101002D02DF9D4B62124C94D3848D8E925D44</vt:lpwstr>
  </property>
  <property fmtid="{D5CDD505-2E9C-101B-9397-08002B2CF9AE}" pid="3" name="MediaServiceImageTags">
    <vt:lpwstr/>
  </property>
</Properties>
</file>